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notesMasterIdLst>
    <p:notesMasterId r:id="rId37"/>
  </p:notesMasterIdLst>
  <p:sldIdLst>
    <p:sldId id="256" r:id="rId2"/>
    <p:sldId id="455" r:id="rId3"/>
    <p:sldId id="458" r:id="rId4"/>
    <p:sldId id="495" r:id="rId5"/>
    <p:sldId id="445" r:id="rId6"/>
    <p:sldId id="496" r:id="rId7"/>
    <p:sldId id="467" r:id="rId8"/>
    <p:sldId id="468" r:id="rId9"/>
    <p:sldId id="497" r:id="rId10"/>
    <p:sldId id="498" r:id="rId11"/>
    <p:sldId id="499" r:id="rId12"/>
    <p:sldId id="500" r:id="rId13"/>
    <p:sldId id="501" r:id="rId14"/>
    <p:sldId id="502" r:id="rId15"/>
    <p:sldId id="503" r:id="rId16"/>
    <p:sldId id="504" r:id="rId17"/>
    <p:sldId id="523" r:id="rId18"/>
    <p:sldId id="505" r:id="rId19"/>
    <p:sldId id="507" r:id="rId20"/>
    <p:sldId id="508" r:id="rId21"/>
    <p:sldId id="509" r:id="rId22"/>
    <p:sldId id="510" r:id="rId23"/>
    <p:sldId id="511" r:id="rId24"/>
    <p:sldId id="524" r:id="rId25"/>
    <p:sldId id="512" r:id="rId26"/>
    <p:sldId id="513" r:id="rId27"/>
    <p:sldId id="525" r:id="rId28"/>
    <p:sldId id="515" r:id="rId29"/>
    <p:sldId id="517" r:id="rId30"/>
    <p:sldId id="518" r:id="rId31"/>
    <p:sldId id="520" r:id="rId32"/>
    <p:sldId id="521" r:id="rId33"/>
    <p:sldId id="522" r:id="rId34"/>
    <p:sldId id="516" r:id="rId35"/>
    <p:sldId id="493" r:id="rId36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>
          <p15:clr>
            <a:srgbClr val="A4A3A4"/>
          </p15:clr>
        </p15:guide>
        <p15:guide id="2" orient="horz" pos="3611" userDrawn="1">
          <p15:clr>
            <a:srgbClr val="A4A3A4"/>
          </p15:clr>
        </p15:guide>
        <p15:guide id="3" pos="291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y Guan" initials="KG" lastIdx="1" clrIdx="0">
    <p:extLst>
      <p:ext uri="{19B8F6BF-5375-455C-9EA6-DF929625EA0E}">
        <p15:presenceInfo xmlns:p15="http://schemas.microsoft.com/office/powerpoint/2012/main" userId="S-1-5-21-3209085076-2270697989-1277812454-4016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FF99"/>
    <a:srgbClr val="CDF0FA"/>
    <a:srgbClr val="FF99CC"/>
    <a:srgbClr val="33CCCC"/>
    <a:srgbClr val="99CCFF"/>
    <a:srgbClr val="355F9F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71" autoAdjust="0"/>
    <p:restoredTop sz="57293" autoAdjust="0"/>
  </p:normalViewPr>
  <p:slideViewPr>
    <p:cSldViewPr>
      <p:cViewPr varScale="1">
        <p:scale>
          <a:sx n="69" d="100"/>
          <a:sy n="69" d="100"/>
        </p:scale>
        <p:origin x="2478" y="78"/>
      </p:cViewPr>
      <p:guideLst>
        <p:guide orient="horz" pos="2205"/>
        <p:guide orient="horz" pos="3611"/>
        <p:guide pos="291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E6E9A2-1A87-4305-AFC5-94473D8E5172}" type="datetimeFigureOut">
              <a:rPr lang="zh-CN" altLang="en-US" smtClean="0"/>
              <a:t>2019/3/28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7D1269-CCB9-4D86-98EA-497C054C24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7121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lib.csdn.net/base/15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7D1269-CCB9-4D86-98EA-497C054C249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3057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7D1269-CCB9-4D86-98EA-497C054C249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47816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7D1269-CCB9-4D86-98EA-497C054C249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0218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7D1269-CCB9-4D86-98EA-497C054C249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8965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系统监控原理：所有类型的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ANR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的监控过程可分为三个步骤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埋炸弹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拆炸弹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引爆炸弹。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7D1269-CCB9-4D86-98EA-497C054C249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58978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如何强制横屏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7D1269-CCB9-4D86-98EA-497C054C249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53239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如何强制横屏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7D1269-CCB9-4D86-98EA-497C054C249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68483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7D1269-CCB9-4D86-98EA-497C054C249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54611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7D1269-CCB9-4D86-98EA-497C054C249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01451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https://confluence.djicorp.com/pages/viewpage.action?pageId=89379063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7D1269-CCB9-4D86-98EA-497C054C249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4880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https://confluence.djicorp.com/pages/viewpage.action?pageId=89379063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7D1269-CCB9-4D86-98EA-497C054C249D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2061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AMS)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作为</a:t>
            </a:r>
            <a:r>
              <a:rPr lang="en-US" altLang="zh-CN" sz="1200" b="1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undefined"/>
              </a:rPr>
              <a:t>Android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中最核心的服务，主要负责系统的四大组件的启动、切换、调度以及应用进程的管理和调度等工作。它类似于操作系统中的进程管理和调度模块；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为什么要用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AMS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7D1269-CCB9-4D86-98EA-497C054C249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1269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https://confluence.djicorp.com/pages/viewpage.action?pageId=89379063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7D1269-CCB9-4D86-98EA-497C054C249D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46477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https://confluence.djicorp.com/pages/viewpage.action?pageId=89379063</a:t>
            </a:r>
          </a:p>
          <a:p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不使用</a:t>
            </a:r>
            <a:r>
              <a:rPr lang="en-US" altLang="zh-CN" sz="12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DJIUsbAttachedToLaunchActivityReceiver</a:t>
            </a:r>
            <a:r>
              <a:rPr lang="zh-CN" altLang="en-US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把</a:t>
            </a:r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mAddingToTask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设为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；使用</a:t>
            </a:r>
            <a:r>
              <a:rPr lang="en-US" altLang="zh-CN" sz="12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DJIUsbAttachedToLaunchActivityReceiver</a:t>
            </a:r>
            <a:r>
              <a:rPr lang="zh-CN" altLang="en-US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，由于“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mStartActivity.realActivity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==A1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intentActivity.task.realActivity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==A2</a:t>
            </a:r>
            <a:r>
              <a:rPr lang="en-US" altLang="zh-CN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  <a:r>
              <a:rPr lang="zh-CN" altLang="en-US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，因此命中条件</a:t>
            </a:r>
            <a:r>
              <a:rPr lang="en-US" altLang="zh-CN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，从而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mAddingToTask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true;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因此</a:t>
            </a:r>
            <a:r>
              <a:rPr lang="en-US" altLang="zh-CN" sz="12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DJIUsbAttachedToLaunchActivityReceiver</a:t>
            </a:r>
            <a:r>
              <a:rPr lang="zh-CN" altLang="en-US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能解决问题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7D1269-CCB9-4D86-98EA-497C054C249D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5070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https://confluence.djicorp.com/pages/viewpage.action?pageId=89379063</a:t>
            </a:r>
          </a:p>
          <a:p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不使用</a:t>
            </a:r>
            <a:r>
              <a:rPr lang="en-US" altLang="zh-CN" sz="12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DJIUsbAttachedToLaunchActivityReceiver</a:t>
            </a:r>
            <a:r>
              <a:rPr lang="zh-CN" altLang="en-US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把</a:t>
            </a:r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mAddingToTask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设为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；使用</a:t>
            </a:r>
            <a:r>
              <a:rPr lang="en-US" altLang="zh-CN" sz="12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DJIUsbAttachedToLaunchActivityReceiver</a:t>
            </a:r>
            <a:r>
              <a:rPr lang="zh-CN" altLang="en-US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，由于“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mStartActivity.realActivity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==A1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intentActivity.task.realActivity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==A2</a:t>
            </a:r>
            <a:r>
              <a:rPr lang="en-US" altLang="zh-CN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  <a:r>
              <a:rPr lang="zh-CN" altLang="en-US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，因此命中条件</a:t>
            </a:r>
            <a:r>
              <a:rPr lang="en-US" altLang="zh-CN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，从而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mAddingToTask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true;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因此</a:t>
            </a:r>
            <a:r>
              <a:rPr lang="en-US" altLang="zh-CN" sz="12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DJIUsbAttachedToLaunchActivityReceiver</a:t>
            </a:r>
            <a:r>
              <a:rPr lang="zh-CN" altLang="en-US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能解决问题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7D1269-CCB9-4D86-98EA-497C054C249D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71598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只有在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执行到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onStop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，还没有被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finish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或者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destroy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的情况下。换言之，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在后台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&amp;&amp;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没有退出。才会进行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的回收。</a:t>
            </a:r>
          </a:p>
          <a:p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7D1269-CCB9-4D86-98EA-497C054C249D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7285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7D1269-CCB9-4D86-98EA-497C054C249D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97308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只要当前进程有一个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处在销毁阶段，直接退出，因为此时会触发其他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的生命周期，没有必要回收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可以用户释放的，绝不考虑后台销毁，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AMS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只是处理用户可能没有机会处理的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 smtClean="0">
                <a:effectLst/>
              </a:rPr>
              <a:t>3.</a:t>
            </a:r>
            <a:r>
              <a:rPr lang="zh-CN" altLang="zh-CN" dirty="0" smtClean="0">
                <a:effectLst/>
              </a:rPr>
              <a:t>收集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tasks: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发现同一个进程，有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个任务沾才收集。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回收的单位是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，不是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哦！？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只有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执行到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onStop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，还没有被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finish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或者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destroy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的情况下。换言之，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在后台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&amp;&amp;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没有退出。才会进行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的回收。</a:t>
            </a:r>
          </a:p>
          <a:p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7D1269-CCB9-4D86-98EA-497C054C249D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3216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7D1269-CCB9-4D86-98EA-497C054C249D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590174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7D1269-CCB9-4D86-98EA-497C054C249D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666401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7D1269-CCB9-4D86-98EA-497C054C249D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41108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7D1269-CCB9-4D86-98EA-497C054C249D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93461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1.CS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模式，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binder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机制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2.AMN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Binder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类由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Binder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类派生，实现了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IActivityManager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接口，客户端使用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ActivityManager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类，因为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AMS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是系统核心服务，很多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不能直接访问，需要通过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ActivityManager,ActivityManager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内部通过调用</a:t>
            </a:r>
            <a:r>
              <a:rPr lang="en-US" altLang="zh-CN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getDefault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方法得到一个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ActivityManagerProxy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对象，通过它可与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AMS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通信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单例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模式：</a:t>
            </a:r>
            <a:r>
              <a:rPr lang="en-US" altLang="zh-CN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 public </a:t>
            </a:r>
            <a:r>
              <a:rPr lang="en-US" altLang="zh-CN" sz="12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IActivityManager</a:t>
            </a:r>
            <a:r>
              <a:rPr lang="en-US" altLang="zh-CN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CN" sz="12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getDefault</a:t>
            </a:r>
            <a:r>
              <a:rPr lang="en-US" altLang="zh-CN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 {    return </a:t>
            </a:r>
            <a:r>
              <a:rPr lang="en-US" altLang="zh-CN" sz="12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gDefault.get</a:t>
            </a:r>
            <a:r>
              <a:rPr lang="en-US" altLang="zh-CN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</a:t>
            </a:r>
            <a:r>
              <a:rPr lang="zh-CN" altLang="en-US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学习建议：</a:t>
            </a:r>
            <a:r>
              <a:rPr lang="en-US" altLang="zh-CN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万行，实例情景分析，分析调用堆栈</a:t>
            </a:r>
            <a:endParaRPr lang="zh-CN" altLang="zh-CN" dirty="0" smtClean="0">
              <a:effectLst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7D1269-CCB9-4D86-98EA-497C054C249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487197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7D1269-CCB9-4D86-98EA-497C054C249D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847352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7D1269-CCB9-4D86-98EA-497C054C249D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042297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只有在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执行到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onStop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，还没有被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finish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或者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destroy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的情况下。换言之，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在后台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&amp;&amp;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没有退出。才会进行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的回收。</a:t>
            </a:r>
          </a:p>
          <a:p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7D1269-CCB9-4D86-98EA-497C054C249D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6447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zh-CN" altLang="zh-CN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7D1269-CCB9-4D86-98EA-497C054C249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1504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初始化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大组件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：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mUiHandler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new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UiHandler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();ANR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广播队列，超时机制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/data/system/ </a:t>
            </a:r>
            <a:r>
              <a:rPr lang="zh-CN" altLang="zh-CN" dirty="0" smtClean="0">
                <a:effectLst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系统文件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目录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载入资源文件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mSystemThread.installSystemApplicationInfo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(info,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getClass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().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getClassLoader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());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Framework.apk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installSystemProviders</a:t>
            </a:r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安装</a:t>
            </a:r>
            <a:endParaRPr lang="en-US" altLang="zh-CN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6.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WMS 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弹出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正在启动应用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框</a:t>
            </a:r>
            <a:endParaRPr lang="en-US" altLang="zh-CN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7.startHomeActivityLocked</a:t>
            </a:r>
            <a:endParaRPr lang="zh-CN" altLang="zh-CN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7D1269-CCB9-4D86-98EA-497C054C249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81183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如上所诉，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承担了大量的显示和交互工作，从某种角度上将，我们看见的应用程序就是许多个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的组合。为了让这许多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Activity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协同工作而不至于产生混乱，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平台设计了一种堆栈机制用于管理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，其遵循先进后出的原则，系统总是显示位于栈顶的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 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，从逻辑上将，位于栈顶的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也就是最后打开的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，这也是符合逻辑的。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在操作应用程序时，每次启动新的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，都会将此压入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 Stack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，当用户执行返回操作时，移除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 Stack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顶上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，这样就实现了返回上一个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Activty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的功能。直到用户一直返回到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 Screen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，这时候可以理解为移除了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 Stack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所有的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，这个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 Stack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不再存在，应用程序也结束了运行。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可以通过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adb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shell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dumpsys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查看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TASKS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ActivityStacks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7D1269-CCB9-4D86-98EA-497C054C249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70293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如上所诉，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承担了大量的显示和交互工作，从某种角度上将，我们看见的应用程序就是许多个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的组合。为了让这许多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Activity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协同工作而不至于产生混乱，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平台设计了一种堆栈机制用于管理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，其遵循先进后出的原则，系统总是显示位于栈顶的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 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，从逻辑上将，位于栈顶的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也就是最后打开的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，这也是符合逻辑的。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在操作应用程序时，每次启动新的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，都会将此压入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 Stack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，当用户执行返回操作时，移除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 Stack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顶上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，这样就实现了返回上一个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Activty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的功能。直到用户一直返回到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 Screen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，这时候可以理解为移除了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 Stack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所有的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，这个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 Stack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不再存在，应用程序也结束了运行。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可以通过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adb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shell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dumpsys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查看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TASKS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ActivityStacks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所以栈不对了？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返回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fpv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的时候是否移除过多了？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fpv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准备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太慢，还需要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onstart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执行了耗时操作？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onReume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调起太慢？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2.task1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没有准备好，就用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task0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的？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普通用的是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task1,.activitytop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7D1269-CCB9-4D86-98EA-497C054C249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4521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一般地，对于没有分屏功能以及虚拟屏的情况下，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ActivityStackSupervisor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与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ActivityDisplay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都是系统唯一；</a:t>
            </a:r>
          </a:p>
          <a:p>
            <a:pPr lvl="0"/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ActivityDisplay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主要有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 Stack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 Stack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这两个栈；</a:t>
            </a:r>
          </a:p>
          <a:p>
            <a:pPr lvl="0"/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每个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ActivityStack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中可以有若干个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TaskRecord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对象；</a:t>
            </a:r>
          </a:p>
          <a:p>
            <a:pPr lvl="0"/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每个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TaskRecord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包含如果个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ActivityRecord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对象；</a:t>
            </a:r>
          </a:p>
          <a:p>
            <a:pPr lvl="0"/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每个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ActivityRecord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记录一个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信息。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(1)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正向关系链表：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ActivityStackSupervisor.mActivityDisplays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-&gt;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ActivityDisplay.mStacks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-&gt;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ActivityStack.mTaskHistory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-&gt;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TaskRecord.mActivities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-&gt;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ActivityRecord</a:t>
            </a:r>
            <a:endParaRPr lang="zh-CN" altLang="zh-CN" dirty="0" smtClean="0">
              <a:effectLst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(2)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反向关系链表：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ActivityRecord.task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-&gt;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TaskRecord.stack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-&gt;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ActivityStack.mStackSupervisor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ActivityStackSupervisor</a:t>
            </a:r>
            <a:endParaRPr lang="zh-CN" altLang="zh-CN" dirty="0" smtClean="0">
              <a:effectLst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注：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ActivityStack.mDisplayId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可找到所对应的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ActivityDisplay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；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7D1269-CCB9-4D86-98EA-497C054C249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45413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ActivityManager.StackInfo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stackInfo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mIam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.getStackInfo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ActivityManager.StackId.HOME_STACK_ID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ActivityManager.StackInfo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fullscreenStackInfo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mIam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.getStackInfo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ActivityManager.StackId.FULLSCREEN_WORKSPACE_STACK_ID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ComponentName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topActivity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stackInfo.topActivity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ActivityManagerNative.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getDefault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().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getTasks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(1, 0);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强制升级判断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7D1269-CCB9-4D86-98EA-497C054C249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9049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1AEA42-C36B-41FF-AAB2-27DF739E373E}" type="datetime1">
              <a:rPr lang="zh-CN" altLang="en-US"/>
              <a:pPr>
                <a:defRPr/>
              </a:pPr>
              <a:t>2019/3/28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89454D-BAA6-4A53-8BC5-40719FD68B3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4AAFE1-E757-42E7-9492-8522FE023FF6}" type="datetime1">
              <a:rPr lang="zh-CN" altLang="en-US"/>
              <a:pPr>
                <a:defRPr/>
              </a:pPr>
              <a:t>2019/3/28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E56278-14CB-4926-8391-115FD3FAF8A1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01EE31-BB9B-4335-A51A-BEE0931C5654}" type="datetime1">
              <a:rPr lang="zh-CN" altLang="en-US"/>
              <a:pPr>
                <a:defRPr/>
              </a:pPr>
              <a:t>2019/3/28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23172E-D94B-4F0B-B1DD-61779314D8AC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A33353-1EE0-4E09-AC4A-695EBFB0EDF4}" type="datetime1">
              <a:rPr lang="zh-CN" altLang="en-US"/>
              <a:pPr>
                <a:defRPr/>
              </a:pPr>
              <a:t>2019/3/28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3DD3B7-6C07-415C-94A5-5D5EAB09DF00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3A5EDA-EEF5-4E79-987E-D1621C636D81}" type="datetime1">
              <a:rPr lang="zh-CN" altLang="en-US"/>
              <a:pPr>
                <a:defRPr/>
              </a:pPr>
              <a:t>2019/3/28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5EC002-EE38-4F1E-92EB-9CCC5BD08ED2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0D5521-D045-45E9-95E2-B700D2C64F83}" type="datetime1">
              <a:rPr lang="zh-CN" altLang="en-US"/>
              <a:pPr>
                <a:defRPr/>
              </a:pPr>
              <a:t>2019/3/28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35F99F-E9A4-4B7E-9931-1400F7FBC42F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7BF4A1-9D0F-424E-BC55-6760123FF87C}" type="datetime1">
              <a:rPr lang="zh-CN" altLang="en-US"/>
              <a:pPr>
                <a:defRPr/>
              </a:pPr>
              <a:t>2019/3/28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3419AD-0C99-40BA-B3B1-F8017FE87443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AF184E-EF79-45E7-90DE-4C99951524C2}" type="datetime1">
              <a:rPr lang="zh-CN" altLang="en-US"/>
              <a:pPr>
                <a:defRPr/>
              </a:pPr>
              <a:t>2019/3/28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364DED-65CF-4A0C-A915-D58CDFF3B596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B5CC4E-FD4F-4BF2-BBF7-7C63FB2DB4A0}" type="datetime1">
              <a:rPr lang="zh-CN" altLang="en-US"/>
              <a:pPr>
                <a:defRPr/>
              </a:pPr>
              <a:t>2019/3/28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B15EA4-C210-4B5A-9F71-FEEB54E5671C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FC2B76-3FB5-456C-BFD4-4B0A5455477D}" type="datetime1">
              <a:rPr lang="zh-CN" altLang="en-US"/>
              <a:pPr>
                <a:defRPr/>
              </a:pPr>
              <a:t>2019/3/28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70196E-6202-4E37-81D8-72D50F9E9F5E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9F2CB2-DABF-424C-B073-202FF1931AF5}" type="datetime1">
              <a:rPr lang="zh-CN" altLang="en-US"/>
              <a:pPr>
                <a:defRPr/>
              </a:pPr>
              <a:t>2019/3/28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06B181-BF23-4F5B-85B1-F74AB9F2F44C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Calibri Light" pitchFamily="34" charset="0"/>
              </a:rPr>
              <a:t>单击此处编辑母版标题样式</a:t>
            </a:r>
          </a:p>
        </p:txBody>
      </p:sp>
      <p:sp>
        <p:nvSpPr>
          <p:cNvPr id="1027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Calibri" pitchFamily="34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Calibri" pitchFamily="34" charset="0"/>
              </a:rPr>
              <a:t>第二级</a:t>
            </a:r>
          </a:p>
          <a:p>
            <a:pPr lvl="2"/>
            <a:r>
              <a:rPr lang="zh-CN" smtClean="0">
                <a:sym typeface="Calibri" pitchFamily="34" charset="0"/>
              </a:rPr>
              <a:t>第三级</a:t>
            </a:r>
          </a:p>
          <a:p>
            <a:pPr lvl="3"/>
            <a:r>
              <a:rPr lang="zh-CN" smtClean="0">
                <a:sym typeface="Calibri" pitchFamily="34" charset="0"/>
              </a:rPr>
              <a:t>第四级</a:t>
            </a:r>
          </a:p>
          <a:p>
            <a:pPr lvl="4"/>
            <a:r>
              <a:rPr lang="zh-CN" smtClean="0">
                <a:sym typeface="Calibri" pitchFamily="34" charset="0"/>
              </a:rPr>
              <a:t>第五级</a:t>
            </a:r>
          </a:p>
        </p:txBody>
      </p:sp>
      <p:sp>
        <p:nvSpPr>
          <p:cNvPr id="1028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1D97E1F-4534-4D47-A6F0-78A28DA8DA77}" type="datetime1">
              <a:rPr lang="zh-CN" altLang="en-US"/>
              <a:pPr>
                <a:defRPr/>
              </a:pPr>
              <a:t>2019/3/28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029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fld id="{BE84CB2A-C44C-49A2-A103-1E797089DB36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hf sldNum="0" hdr="0" ftr="0"/>
  <p:txStyles>
    <p:titleStyle>
      <a:lvl1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 Light" pitchFamily="34" charset="0"/>
        </a:defRPr>
      </a:lvl1pPr>
      <a:lvl2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itchFamily="34" charset="0"/>
        </a:defRPr>
      </a:lvl2pPr>
      <a:lvl3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itchFamily="34" charset="0"/>
        </a:defRPr>
      </a:lvl3pPr>
      <a:lvl4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itchFamily="34" charset="0"/>
        </a:defRPr>
      </a:lvl4pPr>
      <a:lvl5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itchFamily="34" charset="0"/>
        </a:defRPr>
      </a:lvl5pPr>
      <a:lvl6pPr marL="13716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6pPr>
      <a:lvl7pPr marL="18288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7pPr>
      <a:lvl8pPr marL="22860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8pPr>
      <a:lvl9pPr marL="27432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矩形 3"/>
          <p:cNvSpPr>
            <a:spLocks noChangeArrowheads="1"/>
          </p:cNvSpPr>
          <p:nvPr/>
        </p:nvSpPr>
        <p:spPr bwMode="auto">
          <a:xfrm>
            <a:off x="0" y="2403475"/>
            <a:ext cx="9144000" cy="1889125"/>
          </a:xfrm>
          <a:prstGeom prst="rect">
            <a:avLst/>
          </a:prstGeom>
          <a:solidFill>
            <a:srgbClr val="19B4DC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endParaRPr lang="zh-CN" altLang="zh-CN" sz="1300">
              <a:solidFill>
                <a:srgbClr val="CCEDC7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2051" name="矩形 7"/>
          <p:cNvSpPr>
            <a:spLocks noChangeArrowheads="1"/>
          </p:cNvSpPr>
          <p:nvPr/>
        </p:nvSpPr>
        <p:spPr bwMode="auto">
          <a:xfrm>
            <a:off x="3005138" y="2401888"/>
            <a:ext cx="5619750" cy="1890712"/>
          </a:xfrm>
          <a:prstGeom prst="rect">
            <a:avLst/>
          </a:prstGeom>
          <a:solidFill>
            <a:srgbClr val="DCF96A">
              <a:alpha val="45097"/>
            </a:srgbClr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endParaRPr lang="zh-CN" altLang="zh-CN" sz="1300">
              <a:solidFill>
                <a:srgbClr val="CCEDC7"/>
              </a:solidFill>
              <a:latin typeface="宋体" pitchFamily="2" charset="-122"/>
              <a:sym typeface="宋体" pitchFamily="2" charset="-122"/>
            </a:endParaRPr>
          </a:p>
        </p:txBody>
      </p:sp>
      <p:grpSp>
        <p:nvGrpSpPr>
          <p:cNvPr id="2052" name="组合 6"/>
          <p:cNvGrpSpPr>
            <a:grpSpLocks/>
          </p:cNvGrpSpPr>
          <p:nvPr/>
        </p:nvGrpSpPr>
        <p:grpSpPr bwMode="auto">
          <a:xfrm rot="-2100000">
            <a:off x="25400" y="1546225"/>
            <a:ext cx="2160588" cy="1722438"/>
            <a:chOff x="0" y="0"/>
            <a:chExt cx="2448272" cy="2448272"/>
          </a:xfrm>
        </p:grpSpPr>
        <p:sp>
          <p:nvSpPr>
            <p:cNvPr id="2054" name="空心弧 4"/>
            <p:cNvSpPr>
              <a:spLocks noChangeArrowheads="1"/>
            </p:cNvSpPr>
            <p:nvPr/>
          </p:nvSpPr>
          <p:spPr bwMode="auto">
            <a:xfrm>
              <a:off x="0" y="0"/>
              <a:ext cx="2448272" cy="2448272"/>
            </a:xfrm>
            <a:custGeom>
              <a:avLst/>
              <a:gdLst>
                <a:gd name="T0" fmla="*/ 1224136 w 21600"/>
                <a:gd name="T1" fmla="*/ 0 h 21600"/>
                <a:gd name="T2" fmla="*/ 428674 w 21600"/>
                <a:gd name="T3" fmla="*/ 497589 h 21600"/>
                <a:gd name="T4" fmla="*/ 1224136 w 21600"/>
                <a:gd name="T5" fmla="*/ 293793 h 21600"/>
                <a:gd name="T6" fmla="*/ 2019598 w 21600"/>
                <a:gd name="T7" fmla="*/ 497589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118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4739" y="5264"/>
                  </a:moveTo>
                  <a:cubicBezTo>
                    <a:pt x="6294" y="3561"/>
                    <a:pt x="8494" y="2592"/>
                    <a:pt x="10799" y="2592"/>
                  </a:cubicBezTo>
                  <a:cubicBezTo>
                    <a:pt x="13105" y="2591"/>
                    <a:pt x="15305" y="3561"/>
                    <a:pt x="16860" y="5264"/>
                  </a:cubicBezTo>
                  <a:lnTo>
                    <a:pt x="18774" y="3516"/>
                  </a:lnTo>
                  <a:cubicBezTo>
                    <a:pt x="16728" y="1276"/>
                    <a:pt x="13833" y="0"/>
                    <a:pt x="10800" y="0"/>
                  </a:cubicBezTo>
                  <a:cubicBezTo>
                    <a:pt x="7766" y="-1"/>
                    <a:pt x="4871" y="1276"/>
                    <a:pt x="2825" y="3516"/>
                  </a:cubicBezTo>
                  <a:lnTo>
                    <a:pt x="4739" y="5264"/>
                  </a:lnTo>
                  <a:close/>
                </a:path>
              </a:pathLst>
            </a:custGeom>
            <a:solidFill>
              <a:srgbClr val="7BEEE4"/>
            </a:solidFill>
            <a:ln w="9525">
              <a:noFill/>
              <a:miter lim="800000"/>
              <a:headEnd/>
              <a:tailEnd/>
            </a:ln>
          </p:spPr>
          <p:txBody>
            <a:bodyPr lIns="90170" tIns="46990" rIns="90170" bIns="46990" anchor="ctr"/>
            <a:lstStyle/>
            <a:p>
              <a:endParaRPr lang="zh-CN" altLang="en-US"/>
            </a:p>
          </p:txBody>
        </p:sp>
        <p:sp>
          <p:nvSpPr>
            <p:cNvPr id="2055" name="空心弧 5"/>
            <p:cNvSpPr>
              <a:spLocks noChangeArrowheads="1"/>
            </p:cNvSpPr>
            <p:nvPr/>
          </p:nvSpPr>
          <p:spPr bwMode="auto">
            <a:xfrm rot="-5650801">
              <a:off x="0" y="0"/>
              <a:ext cx="2448272" cy="2448272"/>
            </a:xfrm>
            <a:custGeom>
              <a:avLst/>
              <a:gdLst>
                <a:gd name="T0" fmla="*/ 1224136 w 21600"/>
                <a:gd name="T1" fmla="*/ 0 h 21600"/>
                <a:gd name="T2" fmla="*/ 429468 w 21600"/>
                <a:gd name="T3" fmla="*/ 498269 h 21600"/>
                <a:gd name="T4" fmla="*/ 1224136 w 21600"/>
                <a:gd name="T5" fmla="*/ 295946 h 21600"/>
                <a:gd name="T6" fmla="*/ 2018804 w 21600"/>
                <a:gd name="T7" fmla="*/ 498269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118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4753" y="5277"/>
                  </a:moveTo>
                  <a:cubicBezTo>
                    <a:pt x="6305" y="3578"/>
                    <a:pt x="8499" y="2611"/>
                    <a:pt x="10799" y="2611"/>
                  </a:cubicBezTo>
                  <a:cubicBezTo>
                    <a:pt x="13100" y="2610"/>
                    <a:pt x="15294" y="3578"/>
                    <a:pt x="16846" y="5277"/>
                  </a:cubicBezTo>
                  <a:lnTo>
                    <a:pt x="18774" y="3516"/>
                  </a:lnTo>
                  <a:cubicBezTo>
                    <a:pt x="16728" y="1276"/>
                    <a:pt x="13833" y="0"/>
                    <a:pt x="10800" y="0"/>
                  </a:cubicBezTo>
                  <a:cubicBezTo>
                    <a:pt x="7766" y="-1"/>
                    <a:pt x="4871" y="1276"/>
                    <a:pt x="2825" y="3516"/>
                  </a:cubicBezTo>
                  <a:lnTo>
                    <a:pt x="4753" y="5277"/>
                  </a:lnTo>
                  <a:close/>
                </a:path>
              </a:pathLst>
            </a:custGeom>
            <a:solidFill>
              <a:srgbClr val="FFFF99">
                <a:alpha val="32156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lIns="90170" tIns="46990" rIns="90170" bIns="46990" anchor="ctr"/>
            <a:lstStyle/>
            <a:p>
              <a:endParaRPr lang="zh-CN" altLang="en-US"/>
            </a:p>
          </p:txBody>
        </p:sp>
      </p:grpSp>
      <p:sp>
        <p:nvSpPr>
          <p:cNvPr id="2053" name="TextBox 1"/>
          <p:cNvSpPr>
            <a:spLocks noChangeArrowheads="1"/>
          </p:cNvSpPr>
          <p:nvPr/>
        </p:nvSpPr>
        <p:spPr bwMode="auto">
          <a:xfrm>
            <a:off x="3027363" y="2401888"/>
            <a:ext cx="5597525" cy="1261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zh-CN" altLang="en-US" sz="44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系统服务</a:t>
            </a:r>
            <a:r>
              <a:rPr lang="en-US" altLang="zh-CN" sz="44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-AMS</a:t>
            </a:r>
            <a:endParaRPr lang="zh-CN" altLang="en-US" sz="4400" b="1" dirty="0" smtClean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r" eaLnBrk="1" hangingPunct="1">
              <a:buFont typeface="Arial" charset="0"/>
              <a:buNone/>
            </a:pPr>
            <a:r>
              <a:rPr lang="en-US" altLang="zh-CN" sz="32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——</a:t>
            </a:r>
            <a:r>
              <a:rPr lang="en-US" altLang="zh-CN" sz="3200" dirty="0" err="1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key.guan</a:t>
            </a:r>
            <a:endParaRPr lang="en-US" altLang="zh-CN" sz="32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矩形 11"/>
          <p:cNvSpPr>
            <a:spLocks noChangeArrowheads="1"/>
          </p:cNvSpPr>
          <p:nvPr/>
        </p:nvSpPr>
        <p:spPr bwMode="auto">
          <a:xfrm>
            <a:off x="0" y="6597650"/>
            <a:ext cx="9139238" cy="260350"/>
          </a:xfrm>
          <a:prstGeom prst="rect">
            <a:avLst/>
          </a:prstGeom>
          <a:solidFill>
            <a:srgbClr val="19B4DC"/>
          </a:solidFill>
          <a:ln w="9525">
            <a:noFill/>
            <a:miter lim="800000"/>
            <a:headEnd/>
            <a:tailEnd/>
          </a:ln>
          <a:effectLst/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endParaRPr lang="zh-CN" altLang="zh-CN" sz="1300">
              <a:solidFill>
                <a:srgbClr val="CCEDC7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8" name="直接连接符 13"/>
          <p:cNvSpPr>
            <a:spLocks noChangeShapeType="1"/>
          </p:cNvSpPr>
          <p:nvPr/>
        </p:nvSpPr>
        <p:spPr bwMode="auto">
          <a:xfrm flipH="1">
            <a:off x="7019925" y="533400"/>
            <a:ext cx="1917700" cy="1588"/>
          </a:xfrm>
          <a:prstGeom prst="line">
            <a:avLst/>
          </a:prstGeom>
          <a:noFill/>
          <a:ln w="6350">
            <a:solidFill>
              <a:srgbClr val="E6F5E1"/>
            </a:solidFill>
            <a:round/>
            <a:headEnd type="triangle" w="lg" len="lg"/>
            <a:tailEnd type="oval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9" name="TextBox 4"/>
          <p:cNvSpPr>
            <a:spLocks noChangeArrowheads="1"/>
          </p:cNvSpPr>
          <p:nvPr/>
        </p:nvSpPr>
        <p:spPr bwMode="auto">
          <a:xfrm>
            <a:off x="7362825" y="117475"/>
            <a:ext cx="14509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zh-CN" altLang="en-US" sz="2400" b="1" dirty="0">
                <a:solidFill>
                  <a:srgbClr val="FFC68D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组织方式</a:t>
            </a:r>
            <a:endParaRPr lang="en-US" altLang="zh-CN" sz="2400" b="1" dirty="0" smtClean="0">
              <a:solidFill>
                <a:srgbClr val="FFC68D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-8957" y="14893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/>
            <a:r>
              <a:rPr lang="zh-CN" altLang="en-US" sz="1600" b="1" dirty="0" smtClean="0">
                <a:solidFill>
                  <a:srgbClr val="E6F5E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概述</a:t>
            </a:r>
            <a:endParaRPr lang="en-US" altLang="zh-CN" sz="1600" b="1" dirty="0">
              <a:solidFill>
                <a:srgbClr val="E6F5E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1" name="矩形 6"/>
          <p:cNvSpPr>
            <a:spLocks noChangeArrowheads="1"/>
          </p:cNvSpPr>
          <p:nvPr/>
        </p:nvSpPr>
        <p:spPr bwMode="auto">
          <a:xfrm>
            <a:off x="1162349" y="1"/>
            <a:ext cx="1465516" cy="579140"/>
          </a:xfrm>
          <a:prstGeom prst="rect">
            <a:avLst/>
          </a:prstGeom>
          <a:solidFill>
            <a:srgbClr val="19B4DC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24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数据结构</a:t>
            </a:r>
            <a:endParaRPr lang="en-US" altLang="zh-CN" sz="2100" b="1" dirty="0" smtClean="0">
              <a:solidFill>
                <a:srgbClr val="E6F5E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2629812" y="-15875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5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进程管理</a:t>
            </a:r>
            <a:endParaRPr lang="zh-CN" sz="15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3943695" y="-14402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5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调试</a:t>
            </a:r>
            <a:endParaRPr lang="zh-CN" sz="15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11" name="图片 10" descr="ams_relations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780" y="960896"/>
            <a:ext cx="5274310" cy="272542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矩形 1"/>
          <p:cNvSpPr/>
          <p:nvPr/>
        </p:nvSpPr>
        <p:spPr>
          <a:xfrm>
            <a:off x="467715" y="4195646"/>
            <a:ext cx="834608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(1)</a:t>
            </a:r>
            <a:r>
              <a:rPr lang="zh-CN" altLang="zh-CN" dirty="0"/>
              <a:t>正向关系链表：</a:t>
            </a:r>
          </a:p>
          <a:p>
            <a:r>
              <a:rPr lang="en-US" altLang="zh-CN" dirty="0" err="1"/>
              <a:t>ActivityStackSupervisor.mActivityDisplays</a:t>
            </a:r>
            <a:r>
              <a:rPr lang="en-US" altLang="zh-CN" dirty="0"/>
              <a:t> -&gt; </a:t>
            </a:r>
            <a:r>
              <a:rPr lang="en-US" altLang="zh-CN" dirty="0" err="1"/>
              <a:t>ActivityDisplay.mStacks</a:t>
            </a:r>
            <a:r>
              <a:rPr lang="en-US" altLang="zh-CN" dirty="0"/>
              <a:t> -&gt; </a:t>
            </a:r>
            <a:r>
              <a:rPr lang="en-US" altLang="zh-CN" dirty="0" err="1"/>
              <a:t>ActivityStack.mTaskHistory</a:t>
            </a:r>
            <a:r>
              <a:rPr lang="en-US" altLang="zh-CN" dirty="0"/>
              <a:t> -&gt; </a:t>
            </a:r>
            <a:r>
              <a:rPr lang="en-US" altLang="zh-CN" dirty="0" err="1"/>
              <a:t>TaskRecord.mActivities</a:t>
            </a:r>
            <a:r>
              <a:rPr lang="en-US" altLang="zh-CN" dirty="0"/>
              <a:t> -&gt; </a:t>
            </a:r>
            <a:r>
              <a:rPr lang="en-US" altLang="zh-CN" dirty="0" err="1"/>
              <a:t>ActivityRecord</a:t>
            </a:r>
            <a:endParaRPr lang="zh-CN" altLang="zh-CN" dirty="0"/>
          </a:p>
          <a:p>
            <a:r>
              <a:rPr lang="en-US" altLang="zh-CN" dirty="0"/>
              <a:t>(2)</a:t>
            </a:r>
            <a:r>
              <a:rPr lang="zh-CN" altLang="zh-CN" dirty="0"/>
              <a:t>反向关系链表：</a:t>
            </a:r>
          </a:p>
          <a:p>
            <a:r>
              <a:rPr lang="en-US" altLang="zh-CN" dirty="0" err="1"/>
              <a:t>ActivityRecord.task</a:t>
            </a:r>
            <a:r>
              <a:rPr lang="en-US" altLang="zh-CN" dirty="0"/>
              <a:t> -&gt; </a:t>
            </a:r>
            <a:r>
              <a:rPr lang="en-US" altLang="zh-CN" dirty="0" err="1"/>
              <a:t>TaskRecord.stack</a:t>
            </a:r>
            <a:r>
              <a:rPr lang="en-US" altLang="zh-CN" dirty="0"/>
              <a:t> -&gt; </a:t>
            </a:r>
            <a:r>
              <a:rPr lang="en-US" altLang="zh-CN" dirty="0" err="1"/>
              <a:t>ActivityStack.mStackSupervisor</a:t>
            </a:r>
            <a:r>
              <a:rPr lang="en-US" altLang="zh-CN" dirty="0"/>
              <a:t>-&gt; </a:t>
            </a:r>
            <a:r>
              <a:rPr lang="en-US" altLang="zh-CN" dirty="0" err="1" smtClean="0"/>
              <a:t>ActivityStackSupervisor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966755266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矩形 11"/>
          <p:cNvSpPr>
            <a:spLocks noChangeArrowheads="1"/>
          </p:cNvSpPr>
          <p:nvPr/>
        </p:nvSpPr>
        <p:spPr bwMode="auto">
          <a:xfrm>
            <a:off x="0" y="6597650"/>
            <a:ext cx="9139238" cy="260350"/>
          </a:xfrm>
          <a:prstGeom prst="rect">
            <a:avLst/>
          </a:prstGeom>
          <a:solidFill>
            <a:srgbClr val="19B4DC"/>
          </a:solidFill>
          <a:ln w="9525">
            <a:noFill/>
            <a:miter lim="800000"/>
            <a:headEnd/>
            <a:tailEnd/>
          </a:ln>
          <a:effectLst/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endParaRPr lang="zh-CN" altLang="zh-CN" sz="1300">
              <a:solidFill>
                <a:srgbClr val="CCEDC7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8" name="直接连接符 13"/>
          <p:cNvSpPr>
            <a:spLocks noChangeShapeType="1"/>
          </p:cNvSpPr>
          <p:nvPr/>
        </p:nvSpPr>
        <p:spPr bwMode="auto">
          <a:xfrm flipH="1">
            <a:off x="7019925" y="533400"/>
            <a:ext cx="1917700" cy="1588"/>
          </a:xfrm>
          <a:prstGeom prst="line">
            <a:avLst/>
          </a:prstGeom>
          <a:noFill/>
          <a:ln w="6350">
            <a:solidFill>
              <a:srgbClr val="E6F5E1"/>
            </a:solidFill>
            <a:round/>
            <a:headEnd type="triangle" w="lg" len="lg"/>
            <a:tailEnd type="oval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9" name="TextBox 4"/>
          <p:cNvSpPr>
            <a:spLocks noChangeArrowheads="1"/>
          </p:cNvSpPr>
          <p:nvPr/>
        </p:nvSpPr>
        <p:spPr bwMode="auto">
          <a:xfrm>
            <a:off x="7362825" y="117475"/>
            <a:ext cx="14509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zh-CN" altLang="en-US" sz="2400" b="1" dirty="0" smtClean="0">
                <a:solidFill>
                  <a:srgbClr val="FFC68D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情景分析</a:t>
            </a:r>
            <a:endParaRPr lang="en-US" altLang="zh-CN" sz="2400" b="1" dirty="0" smtClean="0">
              <a:solidFill>
                <a:srgbClr val="FFC68D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-8957" y="14893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/>
            <a:r>
              <a:rPr lang="zh-CN" altLang="en-US" sz="1600" b="1" dirty="0" smtClean="0">
                <a:solidFill>
                  <a:srgbClr val="E6F5E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概述</a:t>
            </a:r>
            <a:endParaRPr lang="en-US" altLang="zh-CN" sz="1600" b="1" dirty="0">
              <a:solidFill>
                <a:srgbClr val="E6F5E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1" name="矩形 6"/>
          <p:cNvSpPr>
            <a:spLocks noChangeArrowheads="1"/>
          </p:cNvSpPr>
          <p:nvPr/>
        </p:nvSpPr>
        <p:spPr bwMode="auto">
          <a:xfrm>
            <a:off x="1162349" y="1"/>
            <a:ext cx="1465516" cy="579140"/>
          </a:xfrm>
          <a:prstGeom prst="rect">
            <a:avLst/>
          </a:prstGeom>
          <a:solidFill>
            <a:srgbClr val="19B4DC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24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数据结构</a:t>
            </a:r>
            <a:endParaRPr lang="en-US" altLang="zh-CN" sz="2100" b="1" dirty="0" smtClean="0">
              <a:solidFill>
                <a:srgbClr val="E6F5E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2629812" y="-15875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5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进程管理</a:t>
            </a:r>
            <a:endParaRPr lang="zh-CN" sz="15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3943695" y="-14402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5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调试</a:t>
            </a:r>
            <a:endParaRPr lang="zh-CN" sz="15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10" name="图片 9" descr="http://upload-images.jianshu.io/upload_images/1858589-af6c22c3df9bfcd8.png?imageMogr2/auto-orient/strip%7CimageView2/2/w/124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0987" y="801005"/>
            <a:ext cx="6610350" cy="283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图片 11" descr="http://upload-images.jianshu.io/upload_images/1858589-e599f522e8b9e78c.png?imageMogr2/auto-orient/strip%7CimageView2/2/w/1240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42950" y="3686651"/>
            <a:ext cx="6619875" cy="2857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7194180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矩形 11"/>
          <p:cNvSpPr>
            <a:spLocks noChangeArrowheads="1"/>
          </p:cNvSpPr>
          <p:nvPr/>
        </p:nvSpPr>
        <p:spPr bwMode="auto">
          <a:xfrm>
            <a:off x="0" y="6597650"/>
            <a:ext cx="9139238" cy="260350"/>
          </a:xfrm>
          <a:prstGeom prst="rect">
            <a:avLst/>
          </a:prstGeom>
          <a:solidFill>
            <a:srgbClr val="19B4DC"/>
          </a:solidFill>
          <a:ln w="9525">
            <a:noFill/>
            <a:miter lim="800000"/>
            <a:headEnd/>
            <a:tailEnd/>
          </a:ln>
          <a:effectLst/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endParaRPr lang="zh-CN" altLang="zh-CN" sz="1300">
              <a:solidFill>
                <a:srgbClr val="CCEDC7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8" name="直接连接符 13"/>
          <p:cNvSpPr>
            <a:spLocks noChangeShapeType="1"/>
          </p:cNvSpPr>
          <p:nvPr/>
        </p:nvSpPr>
        <p:spPr bwMode="auto">
          <a:xfrm flipH="1">
            <a:off x="7019925" y="533400"/>
            <a:ext cx="1917700" cy="1588"/>
          </a:xfrm>
          <a:prstGeom prst="line">
            <a:avLst/>
          </a:prstGeom>
          <a:noFill/>
          <a:ln w="6350">
            <a:solidFill>
              <a:srgbClr val="E6F5E1"/>
            </a:solidFill>
            <a:round/>
            <a:headEnd type="triangle" w="lg" len="lg"/>
            <a:tailEnd type="oval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9" name="TextBox 4"/>
          <p:cNvSpPr>
            <a:spLocks noChangeArrowheads="1"/>
          </p:cNvSpPr>
          <p:nvPr/>
        </p:nvSpPr>
        <p:spPr bwMode="auto">
          <a:xfrm>
            <a:off x="7362825" y="117475"/>
            <a:ext cx="14509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zh-CN" altLang="en-US" sz="2400" b="1" dirty="0">
                <a:solidFill>
                  <a:srgbClr val="FFC68D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创建</a:t>
            </a:r>
            <a:endParaRPr lang="en-US" altLang="zh-CN" sz="2400" b="1" dirty="0" smtClean="0">
              <a:solidFill>
                <a:srgbClr val="FFC68D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0" y="-3815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/>
            <a:r>
              <a:rPr lang="zh-CN" altLang="en-US" sz="1600" b="1" dirty="0" smtClean="0">
                <a:solidFill>
                  <a:srgbClr val="E6F5E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概述</a:t>
            </a:r>
            <a:endParaRPr lang="en-US" altLang="zh-CN" sz="1600" b="1" dirty="0">
              <a:solidFill>
                <a:srgbClr val="E6F5E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1296657" y="-3815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5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数据结构</a:t>
            </a:r>
            <a:endParaRPr lang="zh-CN" sz="15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3889971" y="0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5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调试</a:t>
            </a:r>
            <a:endParaRPr lang="zh-CN" sz="15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1" name="矩形 6"/>
          <p:cNvSpPr>
            <a:spLocks noChangeArrowheads="1"/>
          </p:cNvSpPr>
          <p:nvPr/>
        </p:nvSpPr>
        <p:spPr bwMode="auto">
          <a:xfrm>
            <a:off x="2593314" y="-3815"/>
            <a:ext cx="1276350" cy="836613"/>
          </a:xfrm>
          <a:prstGeom prst="rect">
            <a:avLst/>
          </a:prstGeom>
          <a:solidFill>
            <a:srgbClr val="19B4DC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/>
            <a:r>
              <a:rPr lang="zh-CN" altLang="en-US" sz="20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进程</a:t>
            </a:r>
            <a:r>
              <a:rPr lang="zh-CN" altLang="en-US" sz="20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管理</a:t>
            </a:r>
            <a:endParaRPr lang="en-US" altLang="zh-CN" sz="2000" b="1" dirty="0">
              <a:solidFill>
                <a:srgbClr val="E6F5E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13" name="图片 12" descr="https://img-blog.csdnimg.cn/20190111163144746.png?x-oss-process=image/watermark,type_ZmFuZ3poZW5naGVpdGk,shadow_10,text_aHR0cHM6Ly9ibG9nLmNzZG4ubmV0L3FxXzI2OTg0MDg3,size_16,color_FFFFFF,t_7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4832" y="924788"/>
            <a:ext cx="4320300" cy="53283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238576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矩形 11"/>
          <p:cNvSpPr>
            <a:spLocks noChangeArrowheads="1"/>
          </p:cNvSpPr>
          <p:nvPr/>
        </p:nvSpPr>
        <p:spPr bwMode="auto">
          <a:xfrm>
            <a:off x="0" y="6597650"/>
            <a:ext cx="9139238" cy="260350"/>
          </a:xfrm>
          <a:prstGeom prst="rect">
            <a:avLst/>
          </a:prstGeom>
          <a:solidFill>
            <a:srgbClr val="19B4DC"/>
          </a:solidFill>
          <a:ln w="9525">
            <a:noFill/>
            <a:miter lim="800000"/>
            <a:headEnd/>
            <a:tailEnd/>
          </a:ln>
          <a:effectLst/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endParaRPr lang="zh-CN" altLang="zh-CN" sz="1300">
              <a:solidFill>
                <a:srgbClr val="CCEDC7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8" name="直接连接符 13"/>
          <p:cNvSpPr>
            <a:spLocks noChangeShapeType="1"/>
          </p:cNvSpPr>
          <p:nvPr/>
        </p:nvSpPr>
        <p:spPr bwMode="auto">
          <a:xfrm flipH="1">
            <a:off x="7019925" y="533400"/>
            <a:ext cx="1917700" cy="1588"/>
          </a:xfrm>
          <a:prstGeom prst="line">
            <a:avLst/>
          </a:prstGeom>
          <a:noFill/>
          <a:ln w="6350">
            <a:solidFill>
              <a:srgbClr val="E6F5E1"/>
            </a:solidFill>
            <a:round/>
            <a:headEnd type="triangle" w="lg" len="lg"/>
            <a:tailEnd type="oval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9" name="TextBox 4"/>
          <p:cNvSpPr>
            <a:spLocks noChangeArrowheads="1"/>
          </p:cNvSpPr>
          <p:nvPr/>
        </p:nvSpPr>
        <p:spPr bwMode="auto">
          <a:xfrm>
            <a:off x="7362825" y="117475"/>
            <a:ext cx="14509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zh-CN" altLang="en-US" sz="2400" b="1" dirty="0">
                <a:solidFill>
                  <a:srgbClr val="FFC68D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创建</a:t>
            </a:r>
            <a:endParaRPr lang="en-US" altLang="zh-CN" sz="2400" b="1" dirty="0" smtClean="0">
              <a:solidFill>
                <a:srgbClr val="FFC68D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0" y="-3815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/>
            <a:r>
              <a:rPr lang="zh-CN" altLang="en-US" sz="1600" b="1" dirty="0" smtClean="0">
                <a:solidFill>
                  <a:srgbClr val="E6F5E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概述</a:t>
            </a:r>
            <a:endParaRPr lang="en-US" altLang="zh-CN" sz="1600" b="1" dirty="0">
              <a:solidFill>
                <a:srgbClr val="E6F5E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1296657" y="-3815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5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数据结构</a:t>
            </a:r>
            <a:endParaRPr lang="zh-CN" sz="15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3889971" y="0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5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调试</a:t>
            </a:r>
            <a:endParaRPr lang="zh-CN" sz="15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1" name="矩形 6"/>
          <p:cNvSpPr>
            <a:spLocks noChangeArrowheads="1"/>
          </p:cNvSpPr>
          <p:nvPr/>
        </p:nvSpPr>
        <p:spPr bwMode="auto">
          <a:xfrm>
            <a:off x="2593314" y="-3815"/>
            <a:ext cx="1276350" cy="836613"/>
          </a:xfrm>
          <a:prstGeom prst="rect">
            <a:avLst/>
          </a:prstGeom>
          <a:solidFill>
            <a:srgbClr val="19B4DC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/>
            <a:r>
              <a:rPr lang="zh-CN" altLang="en-US" sz="20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进程</a:t>
            </a:r>
            <a:r>
              <a:rPr lang="zh-CN" altLang="en-US" sz="20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管理</a:t>
            </a:r>
            <a:endParaRPr lang="en-US" altLang="zh-CN" sz="2000" b="1" dirty="0">
              <a:solidFill>
                <a:srgbClr val="E6F5E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10" name="图片 9" descr="C:\Users\key\AppData\Local\YNote\data\keyguansz@163.com\9de81ae46a1746a783edc0082bb091ae\424424-20160111134839507-1925938998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850" y="1377512"/>
            <a:ext cx="3744260" cy="44643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7273949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矩形 11"/>
          <p:cNvSpPr>
            <a:spLocks noChangeArrowheads="1"/>
          </p:cNvSpPr>
          <p:nvPr/>
        </p:nvSpPr>
        <p:spPr bwMode="auto">
          <a:xfrm>
            <a:off x="0" y="6597650"/>
            <a:ext cx="9139238" cy="260350"/>
          </a:xfrm>
          <a:prstGeom prst="rect">
            <a:avLst/>
          </a:prstGeom>
          <a:solidFill>
            <a:srgbClr val="19B4DC"/>
          </a:solidFill>
          <a:ln w="9525">
            <a:noFill/>
            <a:miter lim="800000"/>
            <a:headEnd/>
            <a:tailEnd/>
          </a:ln>
          <a:effectLst/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endParaRPr lang="zh-CN" altLang="zh-CN" sz="1300">
              <a:solidFill>
                <a:srgbClr val="CCEDC7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8" name="直接连接符 13"/>
          <p:cNvSpPr>
            <a:spLocks noChangeShapeType="1"/>
          </p:cNvSpPr>
          <p:nvPr/>
        </p:nvSpPr>
        <p:spPr bwMode="auto">
          <a:xfrm flipH="1">
            <a:off x="7019925" y="533400"/>
            <a:ext cx="1917700" cy="1588"/>
          </a:xfrm>
          <a:prstGeom prst="line">
            <a:avLst/>
          </a:prstGeom>
          <a:noFill/>
          <a:ln w="6350">
            <a:solidFill>
              <a:srgbClr val="E6F5E1"/>
            </a:solidFill>
            <a:round/>
            <a:headEnd type="triangle" w="lg" len="lg"/>
            <a:tailEnd type="oval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9" name="TextBox 4"/>
          <p:cNvSpPr>
            <a:spLocks noChangeArrowheads="1"/>
          </p:cNvSpPr>
          <p:nvPr/>
        </p:nvSpPr>
        <p:spPr bwMode="auto">
          <a:xfrm>
            <a:off x="7362825" y="117475"/>
            <a:ext cx="14509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zh-CN" altLang="en-US" sz="2400" b="1" dirty="0" smtClean="0">
                <a:solidFill>
                  <a:srgbClr val="FFC68D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创建</a:t>
            </a:r>
            <a:r>
              <a:rPr lang="en-US" altLang="zh-CN" sz="2400" b="1" dirty="0" smtClean="0">
                <a:solidFill>
                  <a:srgbClr val="FFC68D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hook</a:t>
            </a:r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0" y="-3815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/>
            <a:r>
              <a:rPr lang="zh-CN" altLang="en-US" sz="1600" b="1" dirty="0" smtClean="0">
                <a:solidFill>
                  <a:srgbClr val="E6F5E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概述</a:t>
            </a:r>
            <a:endParaRPr lang="en-US" altLang="zh-CN" sz="1600" b="1" dirty="0">
              <a:solidFill>
                <a:srgbClr val="E6F5E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1296657" y="-3815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5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数据结构</a:t>
            </a:r>
            <a:endParaRPr lang="zh-CN" sz="15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3889971" y="0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5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调试</a:t>
            </a:r>
            <a:endParaRPr lang="zh-CN" sz="15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1" name="矩形 6"/>
          <p:cNvSpPr>
            <a:spLocks noChangeArrowheads="1"/>
          </p:cNvSpPr>
          <p:nvPr/>
        </p:nvSpPr>
        <p:spPr bwMode="auto">
          <a:xfrm>
            <a:off x="2593314" y="-3815"/>
            <a:ext cx="1276350" cy="836613"/>
          </a:xfrm>
          <a:prstGeom prst="rect">
            <a:avLst/>
          </a:prstGeom>
          <a:solidFill>
            <a:srgbClr val="19B4DC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/>
            <a:r>
              <a:rPr lang="zh-CN" altLang="en-US" sz="20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进程</a:t>
            </a:r>
            <a:r>
              <a:rPr lang="zh-CN" altLang="en-US" sz="20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管理</a:t>
            </a:r>
            <a:endParaRPr lang="en-US" altLang="zh-CN" sz="2000" b="1" dirty="0">
              <a:solidFill>
                <a:srgbClr val="E6F5E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545" y="1171209"/>
            <a:ext cx="615315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327553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矩形 11"/>
          <p:cNvSpPr>
            <a:spLocks noChangeArrowheads="1"/>
          </p:cNvSpPr>
          <p:nvPr/>
        </p:nvSpPr>
        <p:spPr bwMode="auto">
          <a:xfrm>
            <a:off x="0" y="6597650"/>
            <a:ext cx="9139238" cy="260350"/>
          </a:xfrm>
          <a:prstGeom prst="rect">
            <a:avLst/>
          </a:prstGeom>
          <a:solidFill>
            <a:srgbClr val="19B4DC"/>
          </a:solidFill>
          <a:ln w="9525">
            <a:noFill/>
            <a:miter lim="800000"/>
            <a:headEnd/>
            <a:tailEnd/>
          </a:ln>
          <a:effectLst/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endParaRPr lang="zh-CN" altLang="zh-CN" sz="1300">
              <a:solidFill>
                <a:srgbClr val="CCEDC7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8" name="直接连接符 13"/>
          <p:cNvSpPr>
            <a:spLocks noChangeShapeType="1"/>
          </p:cNvSpPr>
          <p:nvPr/>
        </p:nvSpPr>
        <p:spPr bwMode="auto">
          <a:xfrm flipH="1">
            <a:off x="7019925" y="533400"/>
            <a:ext cx="1917700" cy="1588"/>
          </a:xfrm>
          <a:prstGeom prst="line">
            <a:avLst/>
          </a:prstGeom>
          <a:noFill/>
          <a:ln w="6350">
            <a:solidFill>
              <a:srgbClr val="E6F5E1"/>
            </a:solidFill>
            <a:round/>
            <a:headEnd type="triangle" w="lg" len="lg"/>
            <a:tailEnd type="oval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9" name="TextBox 4"/>
          <p:cNvSpPr>
            <a:spLocks noChangeArrowheads="1"/>
          </p:cNvSpPr>
          <p:nvPr/>
        </p:nvSpPr>
        <p:spPr bwMode="auto">
          <a:xfrm>
            <a:off x="7362825" y="117475"/>
            <a:ext cx="14509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zh-CN" altLang="en-US" sz="2400" b="1" dirty="0" smtClean="0">
                <a:solidFill>
                  <a:srgbClr val="FFC68D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监控</a:t>
            </a:r>
            <a:r>
              <a:rPr lang="en-US" altLang="zh-CN" sz="2400" b="1" dirty="0" smtClean="0">
                <a:solidFill>
                  <a:srgbClr val="FFC68D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ANR</a:t>
            </a:r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0" y="-3815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/>
            <a:r>
              <a:rPr lang="zh-CN" altLang="en-US" sz="1600" b="1" dirty="0" smtClean="0">
                <a:solidFill>
                  <a:srgbClr val="E6F5E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概述</a:t>
            </a:r>
            <a:endParaRPr lang="en-US" altLang="zh-CN" sz="1600" b="1" dirty="0">
              <a:solidFill>
                <a:srgbClr val="E6F5E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1296657" y="-3815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5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数据结构</a:t>
            </a:r>
            <a:endParaRPr lang="zh-CN" sz="15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3889971" y="0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5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调试</a:t>
            </a:r>
            <a:endParaRPr lang="zh-CN" sz="15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1" name="矩形 6"/>
          <p:cNvSpPr>
            <a:spLocks noChangeArrowheads="1"/>
          </p:cNvSpPr>
          <p:nvPr/>
        </p:nvSpPr>
        <p:spPr bwMode="auto">
          <a:xfrm>
            <a:off x="2593314" y="-3815"/>
            <a:ext cx="1276350" cy="836613"/>
          </a:xfrm>
          <a:prstGeom prst="rect">
            <a:avLst/>
          </a:prstGeom>
          <a:solidFill>
            <a:srgbClr val="19B4DC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/>
            <a:r>
              <a:rPr lang="zh-CN" altLang="en-US" sz="20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进程</a:t>
            </a:r>
            <a:r>
              <a:rPr lang="zh-CN" altLang="en-US" sz="20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管理</a:t>
            </a:r>
            <a:endParaRPr lang="en-US" altLang="zh-CN" sz="2000" b="1" dirty="0">
              <a:solidFill>
                <a:srgbClr val="E6F5E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10" name="图片 9"/>
          <p:cNvPicPr/>
          <p:nvPr/>
        </p:nvPicPr>
        <p:blipFill>
          <a:blip r:embed="rId3"/>
          <a:stretch>
            <a:fillRect/>
          </a:stretch>
        </p:blipFill>
        <p:spPr>
          <a:xfrm>
            <a:off x="1175832" y="1248723"/>
            <a:ext cx="6912480" cy="4896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869274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矩形 11"/>
          <p:cNvSpPr>
            <a:spLocks noChangeArrowheads="1"/>
          </p:cNvSpPr>
          <p:nvPr/>
        </p:nvSpPr>
        <p:spPr bwMode="auto">
          <a:xfrm>
            <a:off x="0" y="6597650"/>
            <a:ext cx="9139238" cy="260350"/>
          </a:xfrm>
          <a:prstGeom prst="rect">
            <a:avLst/>
          </a:prstGeom>
          <a:solidFill>
            <a:srgbClr val="19B4DC"/>
          </a:solidFill>
          <a:ln w="9525">
            <a:noFill/>
            <a:miter lim="800000"/>
            <a:headEnd/>
            <a:tailEnd/>
          </a:ln>
          <a:effectLst/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endParaRPr lang="zh-CN" altLang="zh-CN" sz="1300">
              <a:solidFill>
                <a:srgbClr val="CCEDC7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8" name="直接连接符 13"/>
          <p:cNvSpPr>
            <a:spLocks noChangeShapeType="1"/>
          </p:cNvSpPr>
          <p:nvPr/>
        </p:nvSpPr>
        <p:spPr bwMode="auto">
          <a:xfrm flipH="1">
            <a:off x="7019925" y="533400"/>
            <a:ext cx="1917700" cy="1588"/>
          </a:xfrm>
          <a:prstGeom prst="line">
            <a:avLst/>
          </a:prstGeom>
          <a:noFill/>
          <a:ln w="6350">
            <a:solidFill>
              <a:srgbClr val="E6F5E1"/>
            </a:solidFill>
            <a:round/>
            <a:headEnd type="triangle" w="lg" len="lg"/>
            <a:tailEnd type="oval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9" name="TextBox 4"/>
          <p:cNvSpPr>
            <a:spLocks noChangeArrowheads="1"/>
          </p:cNvSpPr>
          <p:nvPr/>
        </p:nvSpPr>
        <p:spPr bwMode="auto">
          <a:xfrm>
            <a:off x="7362825" y="117475"/>
            <a:ext cx="145097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zh-CN" altLang="en-US" sz="2400" b="1" dirty="0" smtClean="0">
                <a:solidFill>
                  <a:srgbClr val="FFC68D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监控屏幕方向</a:t>
            </a:r>
            <a:endParaRPr lang="en-US" altLang="zh-CN" sz="2400" b="1" dirty="0" smtClean="0">
              <a:solidFill>
                <a:srgbClr val="FFC68D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0" y="-3815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/>
            <a:r>
              <a:rPr lang="zh-CN" altLang="en-US" sz="1600" b="1" dirty="0" smtClean="0">
                <a:solidFill>
                  <a:srgbClr val="E6F5E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概述</a:t>
            </a:r>
            <a:endParaRPr lang="en-US" altLang="zh-CN" sz="1600" b="1" dirty="0">
              <a:solidFill>
                <a:srgbClr val="E6F5E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1296657" y="-3815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5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数据结构</a:t>
            </a:r>
            <a:endParaRPr lang="zh-CN" sz="15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3889971" y="0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5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调试</a:t>
            </a:r>
            <a:endParaRPr lang="zh-CN" sz="15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1" name="矩形 6"/>
          <p:cNvSpPr>
            <a:spLocks noChangeArrowheads="1"/>
          </p:cNvSpPr>
          <p:nvPr/>
        </p:nvSpPr>
        <p:spPr bwMode="auto">
          <a:xfrm>
            <a:off x="2593314" y="-3815"/>
            <a:ext cx="1276350" cy="836613"/>
          </a:xfrm>
          <a:prstGeom prst="rect">
            <a:avLst/>
          </a:prstGeom>
          <a:solidFill>
            <a:srgbClr val="19B4DC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/>
            <a:r>
              <a:rPr lang="zh-CN" altLang="en-US" sz="20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进程</a:t>
            </a:r>
            <a:r>
              <a:rPr lang="zh-CN" altLang="en-US" sz="20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管理</a:t>
            </a:r>
            <a:endParaRPr lang="en-US" altLang="zh-CN" sz="2000" b="1" dirty="0">
              <a:solidFill>
                <a:srgbClr val="E6F5E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12" name="图片 11" descr="C:\Users\key\Desktop\pic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125" y="882237"/>
            <a:ext cx="5222875" cy="54603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24278186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矩形 11"/>
          <p:cNvSpPr>
            <a:spLocks noChangeArrowheads="1"/>
          </p:cNvSpPr>
          <p:nvPr/>
        </p:nvSpPr>
        <p:spPr bwMode="auto">
          <a:xfrm>
            <a:off x="0" y="6597650"/>
            <a:ext cx="9139238" cy="260350"/>
          </a:xfrm>
          <a:prstGeom prst="rect">
            <a:avLst/>
          </a:prstGeom>
          <a:solidFill>
            <a:srgbClr val="19B4DC"/>
          </a:solidFill>
          <a:ln w="9525">
            <a:noFill/>
            <a:miter lim="800000"/>
            <a:headEnd/>
            <a:tailEnd/>
          </a:ln>
          <a:effectLst/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endParaRPr lang="zh-CN" altLang="zh-CN" sz="1300">
              <a:solidFill>
                <a:srgbClr val="CCEDC7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8" name="直接连接符 13"/>
          <p:cNvSpPr>
            <a:spLocks noChangeShapeType="1"/>
          </p:cNvSpPr>
          <p:nvPr/>
        </p:nvSpPr>
        <p:spPr bwMode="auto">
          <a:xfrm flipH="1">
            <a:off x="7019925" y="533400"/>
            <a:ext cx="1917700" cy="1588"/>
          </a:xfrm>
          <a:prstGeom prst="line">
            <a:avLst/>
          </a:prstGeom>
          <a:noFill/>
          <a:ln w="6350">
            <a:solidFill>
              <a:srgbClr val="E6F5E1"/>
            </a:solidFill>
            <a:round/>
            <a:headEnd type="triangle" w="lg" len="lg"/>
            <a:tailEnd type="oval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9" name="TextBox 4"/>
          <p:cNvSpPr>
            <a:spLocks noChangeArrowheads="1"/>
          </p:cNvSpPr>
          <p:nvPr/>
        </p:nvSpPr>
        <p:spPr bwMode="auto">
          <a:xfrm>
            <a:off x="7362825" y="117475"/>
            <a:ext cx="145097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zh-CN" altLang="en-US" sz="2400" b="1" dirty="0" smtClean="0">
                <a:solidFill>
                  <a:srgbClr val="FFC68D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监控屏幕方向</a:t>
            </a:r>
            <a:endParaRPr lang="en-US" altLang="zh-CN" sz="2400" b="1" dirty="0" smtClean="0">
              <a:solidFill>
                <a:srgbClr val="FFC68D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0" y="-3815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/>
            <a:r>
              <a:rPr lang="zh-CN" altLang="en-US" sz="1600" b="1" dirty="0" smtClean="0">
                <a:solidFill>
                  <a:srgbClr val="E6F5E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概述</a:t>
            </a:r>
            <a:endParaRPr lang="en-US" altLang="zh-CN" sz="1600" b="1" dirty="0">
              <a:solidFill>
                <a:srgbClr val="E6F5E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1296657" y="-3815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5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数据结构</a:t>
            </a:r>
            <a:endParaRPr lang="zh-CN" sz="15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3889971" y="0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5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调试</a:t>
            </a:r>
            <a:endParaRPr lang="zh-CN" sz="15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1" name="矩形 6"/>
          <p:cNvSpPr>
            <a:spLocks noChangeArrowheads="1"/>
          </p:cNvSpPr>
          <p:nvPr/>
        </p:nvSpPr>
        <p:spPr bwMode="auto">
          <a:xfrm>
            <a:off x="2593314" y="-3815"/>
            <a:ext cx="1276350" cy="836613"/>
          </a:xfrm>
          <a:prstGeom prst="rect">
            <a:avLst/>
          </a:prstGeom>
          <a:solidFill>
            <a:srgbClr val="19B4DC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/>
            <a:r>
              <a:rPr lang="zh-CN" altLang="en-US" sz="20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进程</a:t>
            </a:r>
            <a:r>
              <a:rPr lang="zh-CN" altLang="en-US" sz="20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管理</a:t>
            </a:r>
            <a:endParaRPr lang="en-US" altLang="zh-CN" sz="2000" b="1" dirty="0">
              <a:solidFill>
                <a:srgbClr val="E6F5E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586" y="1248723"/>
            <a:ext cx="7314828" cy="436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761029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矩形 11"/>
          <p:cNvSpPr>
            <a:spLocks noChangeArrowheads="1"/>
          </p:cNvSpPr>
          <p:nvPr/>
        </p:nvSpPr>
        <p:spPr bwMode="auto">
          <a:xfrm>
            <a:off x="0" y="6597650"/>
            <a:ext cx="9139238" cy="260350"/>
          </a:xfrm>
          <a:prstGeom prst="rect">
            <a:avLst/>
          </a:prstGeom>
          <a:solidFill>
            <a:srgbClr val="19B4DC"/>
          </a:solidFill>
          <a:ln w="9525">
            <a:noFill/>
            <a:miter lim="800000"/>
            <a:headEnd/>
            <a:tailEnd/>
          </a:ln>
          <a:effectLst/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endParaRPr lang="zh-CN" altLang="zh-CN" sz="1300">
              <a:solidFill>
                <a:srgbClr val="CCEDC7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8" name="直接连接符 13"/>
          <p:cNvSpPr>
            <a:spLocks noChangeShapeType="1"/>
          </p:cNvSpPr>
          <p:nvPr/>
        </p:nvSpPr>
        <p:spPr bwMode="auto">
          <a:xfrm flipH="1">
            <a:off x="7019925" y="533400"/>
            <a:ext cx="1917700" cy="1588"/>
          </a:xfrm>
          <a:prstGeom prst="line">
            <a:avLst/>
          </a:prstGeom>
          <a:noFill/>
          <a:ln w="6350">
            <a:solidFill>
              <a:srgbClr val="E6F5E1"/>
            </a:solidFill>
            <a:round/>
            <a:headEnd type="triangle" w="lg" len="lg"/>
            <a:tailEnd type="oval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9" name="TextBox 4"/>
          <p:cNvSpPr>
            <a:spLocks noChangeArrowheads="1"/>
          </p:cNvSpPr>
          <p:nvPr/>
        </p:nvSpPr>
        <p:spPr bwMode="auto">
          <a:xfrm>
            <a:off x="7362825" y="117475"/>
            <a:ext cx="14509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zh-CN" altLang="en-US" sz="2400" b="1" dirty="0" smtClean="0">
                <a:solidFill>
                  <a:srgbClr val="FFC68D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调度</a:t>
            </a:r>
            <a:endParaRPr lang="en-US" altLang="zh-CN" sz="2400" b="1" dirty="0" smtClean="0">
              <a:solidFill>
                <a:srgbClr val="FFC68D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0" y="-3815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/>
            <a:r>
              <a:rPr lang="zh-CN" altLang="en-US" sz="1600" b="1" dirty="0" smtClean="0">
                <a:solidFill>
                  <a:srgbClr val="E6F5E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概述</a:t>
            </a:r>
            <a:endParaRPr lang="en-US" altLang="zh-CN" sz="1600" b="1" dirty="0">
              <a:solidFill>
                <a:srgbClr val="E6F5E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1296657" y="-3815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5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数据结构</a:t>
            </a:r>
            <a:endParaRPr lang="zh-CN" sz="15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3889971" y="0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5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调试</a:t>
            </a:r>
            <a:endParaRPr lang="zh-CN" sz="15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1" name="矩形 6"/>
          <p:cNvSpPr>
            <a:spLocks noChangeArrowheads="1"/>
          </p:cNvSpPr>
          <p:nvPr/>
        </p:nvSpPr>
        <p:spPr bwMode="auto">
          <a:xfrm>
            <a:off x="2593314" y="-3815"/>
            <a:ext cx="1276350" cy="836613"/>
          </a:xfrm>
          <a:prstGeom prst="rect">
            <a:avLst/>
          </a:prstGeom>
          <a:solidFill>
            <a:srgbClr val="19B4DC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/>
            <a:r>
              <a:rPr lang="zh-CN" altLang="en-US" sz="20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进程</a:t>
            </a:r>
            <a:r>
              <a:rPr lang="zh-CN" altLang="en-US" sz="20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管理</a:t>
            </a:r>
            <a:endParaRPr lang="en-US" altLang="zh-CN" sz="2000" b="1" dirty="0">
              <a:solidFill>
                <a:srgbClr val="E6F5E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825" y="1776412"/>
            <a:ext cx="6610350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014639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矩形 11"/>
          <p:cNvSpPr>
            <a:spLocks noChangeArrowheads="1"/>
          </p:cNvSpPr>
          <p:nvPr/>
        </p:nvSpPr>
        <p:spPr bwMode="auto">
          <a:xfrm>
            <a:off x="0" y="6597650"/>
            <a:ext cx="9139238" cy="260350"/>
          </a:xfrm>
          <a:prstGeom prst="rect">
            <a:avLst/>
          </a:prstGeom>
          <a:solidFill>
            <a:srgbClr val="19B4DC"/>
          </a:solidFill>
          <a:ln w="9525">
            <a:noFill/>
            <a:miter lim="800000"/>
            <a:headEnd/>
            <a:tailEnd/>
          </a:ln>
          <a:effectLst/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endParaRPr lang="zh-CN" altLang="zh-CN" sz="1300">
              <a:solidFill>
                <a:srgbClr val="CCEDC7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8" name="直接连接符 13"/>
          <p:cNvSpPr>
            <a:spLocks noChangeShapeType="1"/>
          </p:cNvSpPr>
          <p:nvPr/>
        </p:nvSpPr>
        <p:spPr bwMode="auto">
          <a:xfrm flipH="1">
            <a:off x="7019925" y="533400"/>
            <a:ext cx="1917700" cy="1588"/>
          </a:xfrm>
          <a:prstGeom prst="line">
            <a:avLst/>
          </a:prstGeom>
          <a:noFill/>
          <a:ln w="6350">
            <a:solidFill>
              <a:srgbClr val="E6F5E1"/>
            </a:solidFill>
            <a:round/>
            <a:headEnd type="triangle" w="lg" len="lg"/>
            <a:tailEnd type="oval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9" name="TextBox 4"/>
          <p:cNvSpPr>
            <a:spLocks noChangeArrowheads="1"/>
          </p:cNvSpPr>
          <p:nvPr/>
        </p:nvSpPr>
        <p:spPr bwMode="auto">
          <a:xfrm>
            <a:off x="7362825" y="117475"/>
            <a:ext cx="14509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zh-CN" altLang="en-US" sz="2400" b="1" dirty="0" smtClean="0">
                <a:solidFill>
                  <a:srgbClr val="FFC68D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调度</a:t>
            </a:r>
            <a:endParaRPr lang="en-US" altLang="zh-CN" sz="2400" b="1" dirty="0" smtClean="0">
              <a:solidFill>
                <a:srgbClr val="FFC68D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0" y="-3815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/>
            <a:r>
              <a:rPr lang="zh-CN" altLang="en-US" sz="1600" b="1" dirty="0" smtClean="0">
                <a:solidFill>
                  <a:srgbClr val="E6F5E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概述</a:t>
            </a:r>
            <a:endParaRPr lang="en-US" altLang="zh-CN" sz="1600" b="1" dirty="0">
              <a:solidFill>
                <a:srgbClr val="E6F5E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1296657" y="-3815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5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数据结构</a:t>
            </a:r>
            <a:endParaRPr lang="zh-CN" sz="15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3889971" y="0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5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调试</a:t>
            </a:r>
            <a:endParaRPr lang="zh-CN" sz="15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1" name="矩形 6"/>
          <p:cNvSpPr>
            <a:spLocks noChangeArrowheads="1"/>
          </p:cNvSpPr>
          <p:nvPr/>
        </p:nvSpPr>
        <p:spPr bwMode="auto">
          <a:xfrm>
            <a:off x="2593314" y="-3815"/>
            <a:ext cx="1276350" cy="836613"/>
          </a:xfrm>
          <a:prstGeom prst="rect">
            <a:avLst/>
          </a:prstGeom>
          <a:solidFill>
            <a:srgbClr val="19B4DC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/>
            <a:r>
              <a:rPr lang="zh-CN" altLang="en-US" sz="20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进程</a:t>
            </a:r>
            <a:r>
              <a:rPr lang="zh-CN" altLang="en-US" sz="20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管理</a:t>
            </a:r>
            <a:endParaRPr lang="en-US" altLang="zh-CN" sz="2000" b="1" dirty="0">
              <a:solidFill>
                <a:srgbClr val="E6F5E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10" name="图片 9" descr="lmk_adj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84" y="1319367"/>
            <a:ext cx="4805045" cy="439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图片 11"/>
          <p:cNvPicPr/>
          <p:nvPr/>
        </p:nvPicPr>
        <p:blipFill>
          <a:blip r:embed="rId4"/>
          <a:stretch>
            <a:fillRect/>
          </a:stretch>
        </p:blipFill>
        <p:spPr>
          <a:xfrm>
            <a:off x="4789347" y="2451955"/>
            <a:ext cx="4349891" cy="2468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054541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矩形 11"/>
          <p:cNvSpPr>
            <a:spLocks noChangeArrowheads="1"/>
          </p:cNvSpPr>
          <p:nvPr/>
        </p:nvSpPr>
        <p:spPr bwMode="auto">
          <a:xfrm>
            <a:off x="1588" y="6310313"/>
            <a:ext cx="9139237" cy="549275"/>
          </a:xfrm>
          <a:prstGeom prst="rect">
            <a:avLst/>
          </a:prstGeom>
          <a:solidFill>
            <a:srgbClr val="19B4DC"/>
          </a:solidFill>
          <a:ln w="9525">
            <a:noFill/>
            <a:miter lim="800000"/>
            <a:headEnd/>
            <a:tailEnd/>
          </a:ln>
          <a:effectLst/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endParaRPr lang="zh-CN" altLang="zh-CN" sz="1300">
              <a:solidFill>
                <a:srgbClr val="CCEDC7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3175" y="0"/>
            <a:ext cx="9142413" cy="620713"/>
          </a:xfrm>
          <a:prstGeom prst="rect">
            <a:avLst/>
          </a:prstGeom>
          <a:solidFill>
            <a:srgbClr val="19B4DC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780" y="691874"/>
            <a:ext cx="5470440" cy="5474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20263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矩形 11"/>
          <p:cNvSpPr>
            <a:spLocks noChangeArrowheads="1"/>
          </p:cNvSpPr>
          <p:nvPr/>
        </p:nvSpPr>
        <p:spPr bwMode="auto">
          <a:xfrm>
            <a:off x="0" y="6597650"/>
            <a:ext cx="9139238" cy="260350"/>
          </a:xfrm>
          <a:prstGeom prst="rect">
            <a:avLst/>
          </a:prstGeom>
          <a:solidFill>
            <a:srgbClr val="19B4DC"/>
          </a:solidFill>
          <a:ln w="9525">
            <a:noFill/>
            <a:miter lim="800000"/>
            <a:headEnd/>
            <a:tailEnd/>
          </a:ln>
          <a:effectLst/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endParaRPr lang="zh-CN" altLang="zh-CN" sz="1300">
              <a:solidFill>
                <a:srgbClr val="CCEDC7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8" name="直接连接符 13"/>
          <p:cNvSpPr>
            <a:spLocks noChangeShapeType="1"/>
          </p:cNvSpPr>
          <p:nvPr/>
        </p:nvSpPr>
        <p:spPr bwMode="auto">
          <a:xfrm flipH="1">
            <a:off x="7019925" y="533400"/>
            <a:ext cx="1917700" cy="1588"/>
          </a:xfrm>
          <a:prstGeom prst="line">
            <a:avLst/>
          </a:prstGeom>
          <a:noFill/>
          <a:ln w="6350">
            <a:solidFill>
              <a:srgbClr val="E6F5E1"/>
            </a:solidFill>
            <a:round/>
            <a:headEnd type="triangle" w="lg" len="lg"/>
            <a:tailEnd type="oval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9" name="TextBox 4"/>
          <p:cNvSpPr>
            <a:spLocks noChangeArrowheads="1"/>
          </p:cNvSpPr>
          <p:nvPr/>
        </p:nvSpPr>
        <p:spPr bwMode="auto">
          <a:xfrm>
            <a:off x="7362825" y="117475"/>
            <a:ext cx="145097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zh-CN" altLang="en-US" sz="2400" b="1" dirty="0" smtClean="0">
                <a:solidFill>
                  <a:srgbClr val="FFC68D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调度</a:t>
            </a:r>
            <a:r>
              <a:rPr lang="en-US" altLang="zh-CN" sz="2400" b="1" dirty="0" smtClean="0">
                <a:solidFill>
                  <a:srgbClr val="FFC68D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AOA</a:t>
            </a:r>
            <a:r>
              <a:rPr lang="zh-CN" altLang="en-US" sz="2400" b="1" dirty="0" smtClean="0">
                <a:solidFill>
                  <a:srgbClr val="FFC68D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问题</a:t>
            </a:r>
            <a:endParaRPr lang="en-US" altLang="zh-CN" sz="2400" b="1" dirty="0" smtClean="0">
              <a:solidFill>
                <a:srgbClr val="FFC68D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0" y="-3815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/>
            <a:r>
              <a:rPr lang="zh-CN" altLang="en-US" sz="1600" b="1" dirty="0" smtClean="0">
                <a:solidFill>
                  <a:srgbClr val="E6F5E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概述</a:t>
            </a:r>
            <a:endParaRPr lang="en-US" altLang="zh-CN" sz="1600" b="1" dirty="0">
              <a:solidFill>
                <a:srgbClr val="E6F5E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1296657" y="-3815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5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数据结构</a:t>
            </a:r>
            <a:endParaRPr lang="zh-CN" sz="15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3889971" y="0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5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调试</a:t>
            </a:r>
            <a:endParaRPr lang="zh-CN" sz="15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1" name="矩形 6"/>
          <p:cNvSpPr>
            <a:spLocks noChangeArrowheads="1"/>
          </p:cNvSpPr>
          <p:nvPr/>
        </p:nvSpPr>
        <p:spPr bwMode="auto">
          <a:xfrm>
            <a:off x="2593314" y="-3815"/>
            <a:ext cx="1276350" cy="836613"/>
          </a:xfrm>
          <a:prstGeom prst="rect">
            <a:avLst/>
          </a:prstGeom>
          <a:solidFill>
            <a:srgbClr val="19B4DC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/>
            <a:r>
              <a:rPr lang="zh-CN" altLang="en-US" sz="20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进程</a:t>
            </a:r>
            <a:r>
              <a:rPr lang="zh-CN" altLang="en-US" sz="20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管理</a:t>
            </a:r>
            <a:endParaRPr lang="en-US" altLang="zh-CN" sz="2000" b="1" dirty="0">
              <a:solidFill>
                <a:srgbClr val="E6F5E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90" y="749867"/>
            <a:ext cx="9144000" cy="5661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135090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矩形 11"/>
          <p:cNvSpPr>
            <a:spLocks noChangeArrowheads="1"/>
          </p:cNvSpPr>
          <p:nvPr/>
        </p:nvSpPr>
        <p:spPr bwMode="auto">
          <a:xfrm>
            <a:off x="0" y="6597650"/>
            <a:ext cx="9139238" cy="260350"/>
          </a:xfrm>
          <a:prstGeom prst="rect">
            <a:avLst/>
          </a:prstGeom>
          <a:solidFill>
            <a:srgbClr val="19B4DC"/>
          </a:solidFill>
          <a:ln w="9525">
            <a:noFill/>
            <a:miter lim="800000"/>
            <a:headEnd/>
            <a:tailEnd/>
          </a:ln>
          <a:effectLst/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endParaRPr lang="zh-CN" altLang="zh-CN" sz="1300">
              <a:solidFill>
                <a:srgbClr val="CCEDC7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8" name="直接连接符 13"/>
          <p:cNvSpPr>
            <a:spLocks noChangeShapeType="1"/>
          </p:cNvSpPr>
          <p:nvPr/>
        </p:nvSpPr>
        <p:spPr bwMode="auto">
          <a:xfrm flipH="1">
            <a:off x="7019925" y="533400"/>
            <a:ext cx="1917700" cy="1588"/>
          </a:xfrm>
          <a:prstGeom prst="line">
            <a:avLst/>
          </a:prstGeom>
          <a:noFill/>
          <a:ln w="6350">
            <a:solidFill>
              <a:srgbClr val="E6F5E1"/>
            </a:solidFill>
            <a:round/>
            <a:headEnd type="triangle" w="lg" len="lg"/>
            <a:tailEnd type="oval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9" name="TextBox 4"/>
          <p:cNvSpPr>
            <a:spLocks noChangeArrowheads="1"/>
          </p:cNvSpPr>
          <p:nvPr/>
        </p:nvSpPr>
        <p:spPr bwMode="auto">
          <a:xfrm>
            <a:off x="7362825" y="117475"/>
            <a:ext cx="145097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zh-CN" altLang="en-US" sz="2400" b="1" dirty="0" smtClean="0">
                <a:solidFill>
                  <a:srgbClr val="FFC68D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调度</a:t>
            </a:r>
            <a:r>
              <a:rPr lang="en-US" altLang="zh-CN" sz="2400" b="1" dirty="0" smtClean="0">
                <a:solidFill>
                  <a:srgbClr val="FFC68D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AOA</a:t>
            </a:r>
            <a:r>
              <a:rPr lang="zh-CN" altLang="en-US" sz="2400" b="1" dirty="0" smtClean="0">
                <a:solidFill>
                  <a:srgbClr val="FFC68D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问题</a:t>
            </a:r>
            <a:endParaRPr lang="en-US" altLang="zh-CN" sz="2400" b="1" dirty="0" smtClean="0">
              <a:solidFill>
                <a:srgbClr val="FFC68D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0" y="-3815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/>
            <a:r>
              <a:rPr lang="zh-CN" altLang="en-US" sz="1600" b="1" dirty="0" smtClean="0">
                <a:solidFill>
                  <a:srgbClr val="E6F5E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概述</a:t>
            </a:r>
            <a:endParaRPr lang="en-US" altLang="zh-CN" sz="1600" b="1" dirty="0">
              <a:solidFill>
                <a:srgbClr val="E6F5E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1296657" y="-3815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5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数据结构</a:t>
            </a:r>
            <a:endParaRPr lang="zh-CN" sz="15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3889971" y="0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5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调试</a:t>
            </a:r>
            <a:endParaRPr lang="zh-CN" sz="15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1" name="矩形 6"/>
          <p:cNvSpPr>
            <a:spLocks noChangeArrowheads="1"/>
          </p:cNvSpPr>
          <p:nvPr/>
        </p:nvSpPr>
        <p:spPr bwMode="auto">
          <a:xfrm>
            <a:off x="2593314" y="-3815"/>
            <a:ext cx="1276350" cy="836613"/>
          </a:xfrm>
          <a:prstGeom prst="rect">
            <a:avLst/>
          </a:prstGeom>
          <a:solidFill>
            <a:srgbClr val="19B4DC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/>
            <a:r>
              <a:rPr lang="zh-CN" altLang="en-US" sz="20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进程</a:t>
            </a:r>
            <a:r>
              <a:rPr lang="zh-CN" altLang="en-US" sz="20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管理</a:t>
            </a:r>
            <a:endParaRPr lang="en-US" altLang="zh-CN" sz="2000" b="1" dirty="0">
              <a:solidFill>
                <a:srgbClr val="E6F5E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790" y="1432719"/>
            <a:ext cx="5248275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238165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矩形 11"/>
          <p:cNvSpPr>
            <a:spLocks noChangeArrowheads="1"/>
          </p:cNvSpPr>
          <p:nvPr/>
        </p:nvSpPr>
        <p:spPr bwMode="auto">
          <a:xfrm>
            <a:off x="0" y="6597650"/>
            <a:ext cx="9139238" cy="260350"/>
          </a:xfrm>
          <a:prstGeom prst="rect">
            <a:avLst/>
          </a:prstGeom>
          <a:solidFill>
            <a:srgbClr val="19B4DC"/>
          </a:solidFill>
          <a:ln w="9525">
            <a:noFill/>
            <a:miter lim="800000"/>
            <a:headEnd/>
            <a:tailEnd/>
          </a:ln>
          <a:effectLst/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endParaRPr lang="zh-CN" altLang="zh-CN" sz="1300">
              <a:solidFill>
                <a:srgbClr val="CCEDC7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8" name="直接连接符 13"/>
          <p:cNvSpPr>
            <a:spLocks noChangeShapeType="1"/>
          </p:cNvSpPr>
          <p:nvPr/>
        </p:nvSpPr>
        <p:spPr bwMode="auto">
          <a:xfrm flipH="1">
            <a:off x="7019925" y="533400"/>
            <a:ext cx="1917700" cy="1588"/>
          </a:xfrm>
          <a:prstGeom prst="line">
            <a:avLst/>
          </a:prstGeom>
          <a:noFill/>
          <a:ln w="6350">
            <a:solidFill>
              <a:srgbClr val="E6F5E1"/>
            </a:solidFill>
            <a:round/>
            <a:headEnd type="triangle" w="lg" len="lg"/>
            <a:tailEnd type="oval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9" name="TextBox 4"/>
          <p:cNvSpPr>
            <a:spLocks noChangeArrowheads="1"/>
          </p:cNvSpPr>
          <p:nvPr/>
        </p:nvSpPr>
        <p:spPr bwMode="auto">
          <a:xfrm>
            <a:off x="7362825" y="117475"/>
            <a:ext cx="145097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zh-CN" altLang="en-US" sz="2400" b="1" dirty="0" smtClean="0">
                <a:solidFill>
                  <a:srgbClr val="FFC68D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调度</a:t>
            </a:r>
            <a:r>
              <a:rPr lang="en-US" altLang="zh-CN" sz="2400" b="1" dirty="0" smtClean="0">
                <a:solidFill>
                  <a:srgbClr val="FFC68D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AOA</a:t>
            </a:r>
            <a:r>
              <a:rPr lang="zh-CN" altLang="en-US" sz="2400" b="1" dirty="0" smtClean="0">
                <a:solidFill>
                  <a:srgbClr val="FFC68D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问题</a:t>
            </a:r>
            <a:endParaRPr lang="en-US" altLang="zh-CN" sz="2400" b="1" dirty="0" smtClean="0">
              <a:solidFill>
                <a:srgbClr val="FFC68D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0" y="-3815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/>
            <a:r>
              <a:rPr lang="zh-CN" altLang="en-US" sz="1600" b="1" dirty="0" smtClean="0">
                <a:solidFill>
                  <a:srgbClr val="E6F5E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概述</a:t>
            </a:r>
            <a:endParaRPr lang="en-US" altLang="zh-CN" sz="1600" b="1" dirty="0">
              <a:solidFill>
                <a:srgbClr val="E6F5E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1296657" y="-3815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5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数据结构</a:t>
            </a:r>
            <a:endParaRPr lang="zh-CN" sz="15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3889971" y="0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5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调试</a:t>
            </a:r>
            <a:endParaRPr lang="zh-CN" sz="15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1" name="矩形 6"/>
          <p:cNvSpPr>
            <a:spLocks noChangeArrowheads="1"/>
          </p:cNvSpPr>
          <p:nvPr/>
        </p:nvSpPr>
        <p:spPr bwMode="auto">
          <a:xfrm>
            <a:off x="2593314" y="-3815"/>
            <a:ext cx="1276350" cy="836613"/>
          </a:xfrm>
          <a:prstGeom prst="rect">
            <a:avLst/>
          </a:prstGeom>
          <a:solidFill>
            <a:srgbClr val="19B4DC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/>
            <a:r>
              <a:rPr lang="zh-CN" altLang="en-US" sz="20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进程</a:t>
            </a:r>
            <a:r>
              <a:rPr lang="zh-CN" altLang="en-US" sz="20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管理</a:t>
            </a:r>
            <a:endParaRPr lang="en-US" altLang="zh-CN" sz="2000" b="1" dirty="0">
              <a:solidFill>
                <a:srgbClr val="E6F5E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5811" y="1059479"/>
            <a:ext cx="4608320" cy="501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740638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矩形 11"/>
          <p:cNvSpPr>
            <a:spLocks noChangeArrowheads="1"/>
          </p:cNvSpPr>
          <p:nvPr/>
        </p:nvSpPr>
        <p:spPr bwMode="auto">
          <a:xfrm>
            <a:off x="0" y="6597650"/>
            <a:ext cx="9139238" cy="260350"/>
          </a:xfrm>
          <a:prstGeom prst="rect">
            <a:avLst/>
          </a:prstGeom>
          <a:solidFill>
            <a:srgbClr val="19B4DC"/>
          </a:solidFill>
          <a:ln w="9525">
            <a:noFill/>
            <a:miter lim="800000"/>
            <a:headEnd/>
            <a:tailEnd/>
          </a:ln>
          <a:effectLst/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endParaRPr lang="zh-CN" altLang="zh-CN" sz="1300">
              <a:solidFill>
                <a:srgbClr val="CCEDC7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8" name="直接连接符 13"/>
          <p:cNvSpPr>
            <a:spLocks noChangeShapeType="1"/>
          </p:cNvSpPr>
          <p:nvPr/>
        </p:nvSpPr>
        <p:spPr bwMode="auto">
          <a:xfrm flipH="1">
            <a:off x="7019925" y="533400"/>
            <a:ext cx="1917700" cy="1588"/>
          </a:xfrm>
          <a:prstGeom prst="line">
            <a:avLst/>
          </a:prstGeom>
          <a:noFill/>
          <a:ln w="6350">
            <a:solidFill>
              <a:srgbClr val="E6F5E1"/>
            </a:solidFill>
            <a:round/>
            <a:headEnd type="triangle" w="lg" len="lg"/>
            <a:tailEnd type="oval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9" name="TextBox 4"/>
          <p:cNvSpPr>
            <a:spLocks noChangeArrowheads="1"/>
          </p:cNvSpPr>
          <p:nvPr/>
        </p:nvSpPr>
        <p:spPr bwMode="auto">
          <a:xfrm>
            <a:off x="7362825" y="117475"/>
            <a:ext cx="145097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zh-CN" altLang="en-US" sz="2400" b="1" dirty="0" smtClean="0">
                <a:solidFill>
                  <a:srgbClr val="FFC68D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调度</a:t>
            </a:r>
            <a:r>
              <a:rPr lang="en-US" altLang="zh-CN" sz="2400" b="1" dirty="0" smtClean="0">
                <a:solidFill>
                  <a:srgbClr val="FFC68D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AOA</a:t>
            </a:r>
            <a:r>
              <a:rPr lang="zh-CN" altLang="en-US" sz="2400" b="1" dirty="0" smtClean="0">
                <a:solidFill>
                  <a:srgbClr val="FFC68D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问题</a:t>
            </a:r>
            <a:endParaRPr lang="en-US" altLang="zh-CN" sz="2400" b="1" dirty="0" smtClean="0">
              <a:solidFill>
                <a:srgbClr val="FFC68D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0" y="-3815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/>
            <a:r>
              <a:rPr lang="zh-CN" altLang="en-US" sz="1600" b="1" dirty="0" smtClean="0">
                <a:solidFill>
                  <a:srgbClr val="E6F5E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概述</a:t>
            </a:r>
            <a:endParaRPr lang="en-US" altLang="zh-CN" sz="1600" b="1" dirty="0">
              <a:solidFill>
                <a:srgbClr val="E6F5E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1296657" y="-3815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5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进数据结构</a:t>
            </a:r>
            <a:endParaRPr lang="zh-CN" sz="15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3889971" y="0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5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调试</a:t>
            </a:r>
            <a:endParaRPr lang="zh-CN" sz="15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1" name="矩形 6"/>
          <p:cNvSpPr>
            <a:spLocks noChangeArrowheads="1"/>
          </p:cNvSpPr>
          <p:nvPr/>
        </p:nvSpPr>
        <p:spPr bwMode="auto">
          <a:xfrm>
            <a:off x="2593314" y="-3815"/>
            <a:ext cx="1276350" cy="836613"/>
          </a:xfrm>
          <a:prstGeom prst="rect">
            <a:avLst/>
          </a:prstGeom>
          <a:solidFill>
            <a:srgbClr val="19B4DC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/>
            <a:r>
              <a:rPr lang="zh-CN" altLang="en-US" sz="20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进程</a:t>
            </a:r>
            <a:r>
              <a:rPr lang="zh-CN" altLang="en-US" sz="20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管理</a:t>
            </a:r>
            <a:endParaRPr lang="en-US" altLang="zh-CN" sz="2000" b="1" dirty="0">
              <a:solidFill>
                <a:srgbClr val="E6F5E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90" y="1274040"/>
            <a:ext cx="1590675" cy="3810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8352" y="948472"/>
            <a:ext cx="3991940" cy="515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275590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矩形 11"/>
          <p:cNvSpPr>
            <a:spLocks noChangeArrowheads="1"/>
          </p:cNvSpPr>
          <p:nvPr/>
        </p:nvSpPr>
        <p:spPr bwMode="auto">
          <a:xfrm>
            <a:off x="0" y="6597650"/>
            <a:ext cx="9139238" cy="260350"/>
          </a:xfrm>
          <a:prstGeom prst="rect">
            <a:avLst/>
          </a:prstGeom>
          <a:solidFill>
            <a:srgbClr val="19B4DC"/>
          </a:solidFill>
          <a:ln w="9525">
            <a:noFill/>
            <a:miter lim="800000"/>
            <a:headEnd/>
            <a:tailEnd/>
          </a:ln>
          <a:effectLst/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endParaRPr lang="zh-CN" altLang="zh-CN" sz="1300">
              <a:solidFill>
                <a:srgbClr val="CCEDC7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8" name="直接连接符 13"/>
          <p:cNvSpPr>
            <a:spLocks noChangeShapeType="1"/>
          </p:cNvSpPr>
          <p:nvPr/>
        </p:nvSpPr>
        <p:spPr bwMode="auto">
          <a:xfrm flipH="1">
            <a:off x="7019925" y="533400"/>
            <a:ext cx="1917700" cy="1588"/>
          </a:xfrm>
          <a:prstGeom prst="line">
            <a:avLst/>
          </a:prstGeom>
          <a:noFill/>
          <a:ln w="6350">
            <a:solidFill>
              <a:srgbClr val="E6F5E1"/>
            </a:solidFill>
            <a:round/>
            <a:headEnd type="triangle" w="lg" len="lg"/>
            <a:tailEnd type="oval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9" name="TextBox 4"/>
          <p:cNvSpPr>
            <a:spLocks noChangeArrowheads="1"/>
          </p:cNvSpPr>
          <p:nvPr/>
        </p:nvSpPr>
        <p:spPr bwMode="auto">
          <a:xfrm>
            <a:off x="7362825" y="117475"/>
            <a:ext cx="145097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zh-CN" altLang="en-US" sz="2400" b="1" dirty="0">
                <a:solidFill>
                  <a:srgbClr val="FFC68D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前</a:t>
            </a:r>
            <a:r>
              <a:rPr lang="zh-CN" altLang="en-US" sz="2400" b="1" dirty="0" smtClean="0">
                <a:solidFill>
                  <a:srgbClr val="FFC68D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后台判断</a:t>
            </a:r>
            <a:endParaRPr lang="en-US" altLang="zh-CN" sz="2400" b="1" dirty="0" smtClean="0">
              <a:solidFill>
                <a:srgbClr val="FFC68D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0" y="-3815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/>
            <a:r>
              <a:rPr lang="zh-CN" altLang="en-US" sz="1600" b="1" dirty="0" smtClean="0">
                <a:solidFill>
                  <a:srgbClr val="E6F5E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概述</a:t>
            </a:r>
            <a:endParaRPr lang="en-US" altLang="zh-CN" sz="1600" b="1" dirty="0">
              <a:solidFill>
                <a:srgbClr val="E6F5E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1296657" y="-3815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5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进数据结构</a:t>
            </a:r>
            <a:endParaRPr lang="zh-CN" sz="15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3889971" y="0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5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调试</a:t>
            </a:r>
            <a:endParaRPr lang="zh-CN" sz="15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1" name="矩形 6"/>
          <p:cNvSpPr>
            <a:spLocks noChangeArrowheads="1"/>
          </p:cNvSpPr>
          <p:nvPr/>
        </p:nvSpPr>
        <p:spPr bwMode="auto">
          <a:xfrm>
            <a:off x="2593314" y="-3815"/>
            <a:ext cx="1276350" cy="836613"/>
          </a:xfrm>
          <a:prstGeom prst="rect">
            <a:avLst/>
          </a:prstGeom>
          <a:solidFill>
            <a:srgbClr val="19B4DC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/>
            <a:r>
              <a:rPr lang="zh-CN" altLang="en-US" sz="20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进程</a:t>
            </a:r>
            <a:r>
              <a:rPr lang="zh-CN" altLang="en-US" sz="20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管理</a:t>
            </a:r>
            <a:endParaRPr lang="en-US" altLang="zh-CN" sz="2000" b="1" dirty="0">
              <a:solidFill>
                <a:srgbClr val="E6F5E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8951" y="2060905"/>
            <a:ext cx="3781425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178879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矩形 11"/>
          <p:cNvSpPr>
            <a:spLocks noChangeArrowheads="1"/>
          </p:cNvSpPr>
          <p:nvPr/>
        </p:nvSpPr>
        <p:spPr bwMode="auto">
          <a:xfrm>
            <a:off x="0" y="6597650"/>
            <a:ext cx="9139238" cy="260350"/>
          </a:xfrm>
          <a:prstGeom prst="rect">
            <a:avLst/>
          </a:prstGeom>
          <a:solidFill>
            <a:srgbClr val="19B4DC"/>
          </a:solidFill>
          <a:ln w="9525">
            <a:noFill/>
            <a:miter lim="800000"/>
            <a:headEnd/>
            <a:tailEnd/>
          </a:ln>
          <a:effectLst/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endParaRPr lang="zh-CN" altLang="zh-CN" sz="1300">
              <a:solidFill>
                <a:srgbClr val="CCEDC7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8" name="直接连接符 13"/>
          <p:cNvSpPr>
            <a:spLocks noChangeShapeType="1"/>
          </p:cNvSpPr>
          <p:nvPr/>
        </p:nvSpPr>
        <p:spPr bwMode="auto">
          <a:xfrm flipH="1">
            <a:off x="7019925" y="533400"/>
            <a:ext cx="1917700" cy="1588"/>
          </a:xfrm>
          <a:prstGeom prst="line">
            <a:avLst/>
          </a:prstGeom>
          <a:noFill/>
          <a:ln w="6350">
            <a:solidFill>
              <a:srgbClr val="E6F5E1"/>
            </a:solidFill>
            <a:round/>
            <a:headEnd type="triangle" w="lg" len="lg"/>
            <a:tailEnd type="oval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9" name="TextBox 4"/>
          <p:cNvSpPr>
            <a:spLocks noChangeArrowheads="1"/>
          </p:cNvSpPr>
          <p:nvPr/>
        </p:nvSpPr>
        <p:spPr bwMode="auto">
          <a:xfrm>
            <a:off x="7362825" y="117475"/>
            <a:ext cx="14509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zh-CN" altLang="en-US" sz="2400" b="1" dirty="0" smtClean="0">
                <a:solidFill>
                  <a:srgbClr val="FFC68D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销毁</a:t>
            </a:r>
            <a:endParaRPr lang="en-US" altLang="zh-CN" sz="2400" b="1" dirty="0" smtClean="0">
              <a:solidFill>
                <a:srgbClr val="FFC68D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0" y="-3815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/>
            <a:r>
              <a:rPr lang="zh-CN" altLang="en-US" sz="1600" b="1" dirty="0" smtClean="0">
                <a:solidFill>
                  <a:srgbClr val="E6F5E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概述</a:t>
            </a:r>
            <a:endParaRPr lang="en-US" altLang="zh-CN" sz="1600" b="1" dirty="0">
              <a:solidFill>
                <a:srgbClr val="E6F5E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1296657" y="-3815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5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数据结构</a:t>
            </a:r>
            <a:endParaRPr lang="zh-CN" sz="15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3889971" y="0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5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调试</a:t>
            </a:r>
            <a:endParaRPr lang="zh-CN" sz="15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1" name="矩形 6"/>
          <p:cNvSpPr>
            <a:spLocks noChangeArrowheads="1"/>
          </p:cNvSpPr>
          <p:nvPr/>
        </p:nvSpPr>
        <p:spPr bwMode="auto">
          <a:xfrm>
            <a:off x="2593314" y="-3815"/>
            <a:ext cx="1276350" cy="836613"/>
          </a:xfrm>
          <a:prstGeom prst="rect">
            <a:avLst/>
          </a:prstGeom>
          <a:solidFill>
            <a:srgbClr val="19B4DC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/>
            <a:r>
              <a:rPr lang="zh-CN" altLang="en-US" sz="20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进程</a:t>
            </a:r>
            <a:r>
              <a:rPr lang="zh-CN" altLang="en-US" sz="20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管理</a:t>
            </a:r>
            <a:endParaRPr lang="en-US" altLang="zh-CN" sz="2000" b="1" dirty="0">
              <a:solidFill>
                <a:srgbClr val="E6F5E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233" y="1899123"/>
            <a:ext cx="698182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608120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矩形 11"/>
          <p:cNvSpPr>
            <a:spLocks noChangeArrowheads="1"/>
          </p:cNvSpPr>
          <p:nvPr/>
        </p:nvSpPr>
        <p:spPr bwMode="auto">
          <a:xfrm>
            <a:off x="0" y="6597650"/>
            <a:ext cx="9139238" cy="260350"/>
          </a:xfrm>
          <a:prstGeom prst="rect">
            <a:avLst/>
          </a:prstGeom>
          <a:solidFill>
            <a:srgbClr val="19B4DC"/>
          </a:solidFill>
          <a:ln w="9525">
            <a:noFill/>
            <a:miter lim="800000"/>
            <a:headEnd/>
            <a:tailEnd/>
          </a:ln>
          <a:effectLst/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endParaRPr lang="zh-CN" altLang="zh-CN" sz="1300">
              <a:solidFill>
                <a:srgbClr val="CCEDC7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8" name="直接连接符 13"/>
          <p:cNvSpPr>
            <a:spLocks noChangeShapeType="1"/>
          </p:cNvSpPr>
          <p:nvPr/>
        </p:nvSpPr>
        <p:spPr bwMode="auto">
          <a:xfrm flipH="1">
            <a:off x="7019925" y="533400"/>
            <a:ext cx="1917700" cy="1588"/>
          </a:xfrm>
          <a:prstGeom prst="line">
            <a:avLst/>
          </a:prstGeom>
          <a:noFill/>
          <a:ln w="6350">
            <a:solidFill>
              <a:srgbClr val="E6F5E1"/>
            </a:solidFill>
            <a:round/>
            <a:headEnd type="triangle" w="lg" len="lg"/>
            <a:tailEnd type="oval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9" name="TextBox 4"/>
          <p:cNvSpPr>
            <a:spLocks noChangeArrowheads="1"/>
          </p:cNvSpPr>
          <p:nvPr/>
        </p:nvSpPr>
        <p:spPr bwMode="auto">
          <a:xfrm>
            <a:off x="7362825" y="117475"/>
            <a:ext cx="14509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zh-CN" altLang="en-US" sz="2400" b="1" dirty="0" smtClean="0">
                <a:solidFill>
                  <a:srgbClr val="FFC68D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销毁</a:t>
            </a:r>
            <a:endParaRPr lang="en-US" altLang="zh-CN" sz="2400" b="1" dirty="0" smtClean="0">
              <a:solidFill>
                <a:srgbClr val="FFC68D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0" y="-3815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/>
            <a:r>
              <a:rPr lang="zh-CN" altLang="en-US" sz="1600" b="1" dirty="0" smtClean="0">
                <a:solidFill>
                  <a:srgbClr val="E6F5E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概述</a:t>
            </a:r>
            <a:endParaRPr lang="en-US" altLang="zh-CN" sz="1600" b="1" dirty="0">
              <a:solidFill>
                <a:srgbClr val="E6F5E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1296657" y="-3815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5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数据结构</a:t>
            </a:r>
            <a:endParaRPr lang="zh-CN" sz="15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3889971" y="0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5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调试</a:t>
            </a:r>
            <a:endParaRPr lang="zh-CN" sz="15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1" name="矩形 6"/>
          <p:cNvSpPr>
            <a:spLocks noChangeArrowheads="1"/>
          </p:cNvSpPr>
          <p:nvPr/>
        </p:nvSpPr>
        <p:spPr bwMode="auto">
          <a:xfrm>
            <a:off x="2593314" y="-3815"/>
            <a:ext cx="1276350" cy="836613"/>
          </a:xfrm>
          <a:prstGeom prst="rect">
            <a:avLst/>
          </a:prstGeom>
          <a:solidFill>
            <a:srgbClr val="19B4DC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/>
            <a:r>
              <a:rPr lang="zh-CN" altLang="en-US" sz="20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进程</a:t>
            </a:r>
            <a:r>
              <a:rPr lang="zh-CN" altLang="en-US" sz="20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管理</a:t>
            </a:r>
            <a:endParaRPr lang="en-US" altLang="zh-CN" sz="2000" b="1" dirty="0">
              <a:solidFill>
                <a:srgbClr val="E6F5E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780" y="1396587"/>
            <a:ext cx="516255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988582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矩形 11"/>
          <p:cNvSpPr>
            <a:spLocks noChangeArrowheads="1"/>
          </p:cNvSpPr>
          <p:nvPr/>
        </p:nvSpPr>
        <p:spPr bwMode="auto">
          <a:xfrm>
            <a:off x="0" y="6597650"/>
            <a:ext cx="9139238" cy="260350"/>
          </a:xfrm>
          <a:prstGeom prst="rect">
            <a:avLst/>
          </a:prstGeom>
          <a:solidFill>
            <a:srgbClr val="19B4DC"/>
          </a:solidFill>
          <a:ln w="9525">
            <a:noFill/>
            <a:miter lim="800000"/>
            <a:headEnd/>
            <a:tailEnd/>
          </a:ln>
          <a:effectLst/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endParaRPr lang="zh-CN" altLang="zh-CN" sz="1300">
              <a:solidFill>
                <a:srgbClr val="CCEDC7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8" name="直接连接符 13"/>
          <p:cNvSpPr>
            <a:spLocks noChangeShapeType="1"/>
          </p:cNvSpPr>
          <p:nvPr/>
        </p:nvSpPr>
        <p:spPr bwMode="auto">
          <a:xfrm flipH="1">
            <a:off x="7019925" y="533400"/>
            <a:ext cx="1917700" cy="1588"/>
          </a:xfrm>
          <a:prstGeom prst="line">
            <a:avLst/>
          </a:prstGeom>
          <a:noFill/>
          <a:ln w="6350">
            <a:solidFill>
              <a:srgbClr val="E6F5E1"/>
            </a:solidFill>
            <a:round/>
            <a:headEnd type="triangle" w="lg" len="lg"/>
            <a:tailEnd type="oval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9" name="TextBox 4"/>
          <p:cNvSpPr>
            <a:spLocks noChangeArrowheads="1"/>
          </p:cNvSpPr>
          <p:nvPr/>
        </p:nvSpPr>
        <p:spPr bwMode="auto">
          <a:xfrm>
            <a:off x="7362825" y="117475"/>
            <a:ext cx="14509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zh-CN" altLang="en-US" sz="2400" b="1" dirty="0" smtClean="0">
                <a:solidFill>
                  <a:srgbClr val="FFC68D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销毁</a:t>
            </a:r>
            <a:endParaRPr lang="en-US" altLang="zh-CN" sz="2400" b="1" dirty="0" smtClean="0">
              <a:solidFill>
                <a:srgbClr val="FFC68D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0" y="-3815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/>
            <a:r>
              <a:rPr lang="zh-CN" altLang="en-US" sz="1600" b="1" dirty="0" smtClean="0">
                <a:solidFill>
                  <a:srgbClr val="E6F5E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概述</a:t>
            </a:r>
            <a:endParaRPr lang="en-US" altLang="zh-CN" sz="1600" b="1" dirty="0">
              <a:solidFill>
                <a:srgbClr val="E6F5E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1296657" y="-3815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5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数据结构</a:t>
            </a:r>
            <a:endParaRPr lang="zh-CN" sz="15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3889971" y="0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5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调试</a:t>
            </a:r>
            <a:endParaRPr lang="zh-CN" sz="15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1" name="矩形 6"/>
          <p:cNvSpPr>
            <a:spLocks noChangeArrowheads="1"/>
          </p:cNvSpPr>
          <p:nvPr/>
        </p:nvSpPr>
        <p:spPr bwMode="auto">
          <a:xfrm>
            <a:off x="2593314" y="-3815"/>
            <a:ext cx="1276350" cy="836613"/>
          </a:xfrm>
          <a:prstGeom prst="rect">
            <a:avLst/>
          </a:prstGeom>
          <a:solidFill>
            <a:srgbClr val="19B4DC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/>
            <a:r>
              <a:rPr lang="zh-CN" altLang="en-US" sz="20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进程</a:t>
            </a:r>
            <a:r>
              <a:rPr lang="zh-CN" altLang="en-US" sz="20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管理</a:t>
            </a:r>
            <a:endParaRPr lang="en-US" altLang="zh-CN" sz="2000" b="1" dirty="0">
              <a:solidFill>
                <a:srgbClr val="E6F5E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5459" y="1147624"/>
            <a:ext cx="4608320" cy="480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621559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矩形 11"/>
          <p:cNvSpPr>
            <a:spLocks noChangeArrowheads="1"/>
          </p:cNvSpPr>
          <p:nvPr/>
        </p:nvSpPr>
        <p:spPr bwMode="auto">
          <a:xfrm>
            <a:off x="0" y="6597650"/>
            <a:ext cx="9139238" cy="260350"/>
          </a:xfrm>
          <a:prstGeom prst="rect">
            <a:avLst/>
          </a:prstGeom>
          <a:solidFill>
            <a:srgbClr val="19B4DC"/>
          </a:solidFill>
          <a:ln w="9525">
            <a:noFill/>
            <a:miter lim="800000"/>
            <a:headEnd/>
            <a:tailEnd/>
          </a:ln>
          <a:effectLst/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endParaRPr lang="zh-CN" altLang="zh-CN" sz="1300">
              <a:solidFill>
                <a:srgbClr val="CCEDC7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8" name="直接连接符 13"/>
          <p:cNvSpPr>
            <a:spLocks noChangeShapeType="1"/>
          </p:cNvSpPr>
          <p:nvPr/>
        </p:nvSpPr>
        <p:spPr bwMode="auto">
          <a:xfrm flipH="1">
            <a:off x="7019925" y="533400"/>
            <a:ext cx="1917700" cy="1588"/>
          </a:xfrm>
          <a:prstGeom prst="line">
            <a:avLst/>
          </a:prstGeom>
          <a:noFill/>
          <a:ln w="6350">
            <a:solidFill>
              <a:srgbClr val="E6F5E1"/>
            </a:solidFill>
            <a:round/>
            <a:headEnd type="triangle" w="lg" len="lg"/>
            <a:tailEnd type="oval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9" name="TextBox 4"/>
          <p:cNvSpPr>
            <a:spLocks noChangeArrowheads="1"/>
          </p:cNvSpPr>
          <p:nvPr/>
        </p:nvSpPr>
        <p:spPr bwMode="auto">
          <a:xfrm>
            <a:off x="7362825" y="117475"/>
            <a:ext cx="14509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en-US" altLang="zh-CN" sz="2400" b="1" dirty="0" smtClean="0">
                <a:solidFill>
                  <a:srgbClr val="FFC68D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dump</a:t>
            </a:r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0" y="-3815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/>
            <a:r>
              <a:rPr lang="zh-CN" altLang="en-US" sz="1600" b="1" dirty="0" smtClean="0">
                <a:solidFill>
                  <a:srgbClr val="E6F5E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概述</a:t>
            </a:r>
            <a:endParaRPr lang="en-US" altLang="zh-CN" sz="1600" b="1" dirty="0">
              <a:solidFill>
                <a:srgbClr val="E6F5E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1296657" y="-3815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5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数据结构</a:t>
            </a:r>
            <a:endParaRPr lang="zh-CN" sz="15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2597922" y="0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/>
            <a:r>
              <a:rPr lang="zh-CN" altLang="en-US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进程</a:t>
            </a:r>
            <a:r>
              <a:rPr lang="zh-CN" altLang="en-US" sz="16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管理</a:t>
            </a:r>
            <a:endParaRPr lang="en-US" altLang="zh-CN" sz="1600" b="1" dirty="0">
              <a:solidFill>
                <a:srgbClr val="E6F5E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1" name="矩形 6"/>
          <p:cNvSpPr>
            <a:spLocks noChangeArrowheads="1"/>
          </p:cNvSpPr>
          <p:nvPr/>
        </p:nvSpPr>
        <p:spPr bwMode="auto">
          <a:xfrm>
            <a:off x="3919494" y="0"/>
            <a:ext cx="1276350" cy="836613"/>
          </a:xfrm>
          <a:prstGeom prst="rect">
            <a:avLst/>
          </a:prstGeom>
          <a:solidFill>
            <a:srgbClr val="19B4DC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/>
            <a:r>
              <a:rPr lang="zh-CN" altLang="en-US" sz="2000" b="1" dirty="0" smtClean="0">
                <a:solidFill>
                  <a:srgbClr val="E6F5E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调试</a:t>
            </a:r>
            <a:endParaRPr lang="en-US" altLang="zh-CN" sz="2000" b="1" dirty="0">
              <a:solidFill>
                <a:srgbClr val="E6F5E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1868" y="924336"/>
            <a:ext cx="6105856" cy="561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364856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矩形 11"/>
          <p:cNvSpPr>
            <a:spLocks noChangeArrowheads="1"/>
          </p:cNvSpPr>
          <p:nvPr/>
        </p:nvSpPr>
        <p:spPr bwMode="auto">
          <a:xfrm>
            <a:off x="0" y="6597650"/>
            <a:ext cx="9139238" cy="260350"/>
          </a:xfrm>
          <a:prstGeom prst="rect">
            <a:avLst/>
          </a:prstGeom>
          <a:solidFill>
            <a:srgbClr val="19B4DC"/>
          </a:solidFill>
          <a:ln w="9525">
            <a:noFill/>
            <a:miter lim="800000"/>
            <a:headEnd/>
            <a:tailEnd/>
          </a:ln>
          <a:effectLst/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endParaRPr lang="zh-CN" altLang="zh-CN" sz="1300">
              <a:solidFill>
                <a:srgbClr val="CCEDC7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8" name="直接连接符 13"/>
          <p:cNvSpPr>
            <a:spLocks noChangeShapeType="1"/>
          </p:cNvSpPr>
          <p:nvPr/>
        </p:nvSpPr>
        <p:spPr bwMode="auto">
          <a:xfrm flipH="1">
            <a:off x="7019925" y="533400"/>
            <a:ext cx="1917700" cy="1588"/>
          </a:xfrm>
          <a:prstGeom prst="line">
            <a:avLst/>
          </a:prstGeom>
          <a:noFill/>
          <a:ln w="6350">
            <a:solidFill>
              <a:srgbClr val="E6F5E1"/>
            </a:solidFill>
            <a:round/>
            <a:headEnd type="triangle" w="lg" len="lg"/>
            <a:tailEnd type="oval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9" name="TextBox 4"/>
          <p:cNvSpPr>
            <a:spLocks noChangeArrowheads="1"/>
          </p:cNvSpPr>
          <p:nvPr/>
        </p:nvSpPr>
        <p:spPr bwMode="auto">
          <a:xfrm>
            <a:off x="7362825" y="117475"/>
            <a:ext cx="145097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en-US" altLang="zh-CN" sz="2400" b="1" dirty="0" smtClean="0">
                <a:solidFill>
                  <a:srgbClr val="FFC68D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Dump activity</a:t>
            </a:r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0" y="-3815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/>
            <a:r>
              <a:rPr lang="zh-CN" altLang="en-US" sz="1600" b="1" dirty="0" smtClean="0">
                <a:solidFill>
                  <a:srgbClr val="E6F5E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概述</a:t>
            </a:r>
            <a:endParaRPr lang="en-US" altLang="zh-CN" sz="1600" b="1" dirty="0">
              <a:solidFill>
                <a:srgbClr val="E6F5E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1296657" y="-3815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5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数据结构</a:t>
            </a:r>
            <a:endParaRPr lang="zh-CN" sz="15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2597922" y="0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/>
            <a:r>
              <a:rPr lang="zh-CN" altLang="en-US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进程</a:t>
            </a:r>
            <a:r>
              <a:rPr lang="zh-CN" altLang="en-US" sz="16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管理</a:t>
            </a:r>
            <a:endParaRPr lang="en-US" altLang="zh-CN" sz="1600" b="1" dirty="0">
              <a:solidFill>
                <a:srgbClr val="E6F5E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1" name="矩形 6"/>
          <p:cNvSpPr>
            <a:spLocks noChangeArrowheads="1"/>
          </p:cNvSpPr>
          <p:nvPr/>
        </p:nvSpPr>
        <p:spPr bwMode="auto">
          <a:xfrm>
            <a:off x="3919494" y="0"/>
            <a:ext cx="1276350" cy="836613"/>
          </a:xfrm>
          <a:prstGeom prst="rect">
            <a:avLst/>
          </a:prstGeom>
          <a:solidFill>
            <a:srgbClr val="19B4DC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/>
            <a:r>
              <a:rPr lang="zh-CN" altLang="en-US" sz="2000" b="1" dirty="0" smtClean="0">
                <a:solidFill>
                  <a:srgbClr val="E6F5E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调试</a:t>
            </a:r>
            <a:endParaRPr lang="en-US" altLang="zh-CN" sz="2000" b="1" dirty="0">
              <a:solidFill>
                <a:srgbClr val="E6F5E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460122" y="1712882"/>
          <a:ext cx="6223756" cy="45768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55939"/>
                <a:gridCol w="1555939"/>
                <a:gridCol w="1555939"/>
                <a:gridCol w="1555939"/>
              </a:tblGrid>
              <a:tr h="289149">
                <a:tc>
                  <a:txBody>
                    <a:bodyPr/>
                    <a:lstStyle/>
                    <a:p>
                      <a:pPr algn="just">
                        <a:spcAft>
                          <a:spcPts val="1500"/>
                        </a:spcAft>
                      </a:pPr>
                      <a:r>
                        <a:rPr lang="zh-CN" sz="1000" kern="100">
                          <a:effectLst/>
                        </a:rPr>
                        <a:t>序号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0524" marR="70524" marT="70524" marB="70524" anchor="b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500"/>
                        </a:spcAft>
                      </a:pPr>
                      <a:r>
                        <a:rPr lang="en-US" sz="1000" kern="100">
                          <a:effectLst/>
                        </a:rPr>
                        <a:t>WHAT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0524" marR="70524" marT="70524" marB="70524" anchor="b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500"/>
                        </a:spcAft>
                      </a:pPr>
                      <a:r>
                        <a:rPr lang="zh-CN" sz="1000" kern="100">
                          <a:effectLst/>
                        </a:rPr>
                        <a:t>解释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0524" marR="70524" marT="70524" marB="70524" anchor="b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500"/>
                        </a:spcAft>
                      </a:pPr>
                      <a:r>
                        <a:rPr lang="zh-CN" sz="1000" kern="100">
                          <a:effectLst/>
                        </a:rPr>
                        <a:t>对应源码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0524" marR="70524" marT="70524" marB="70524" anchor="b"/>
                </a:tc>
              </a:tr>
              <a:tr h="289149">
                <a:tc>
                  <a:txBody>
                    <a:bodyPr/>
                    <a:lstStyle/>
                    <a:p>
                      <a:pPr algn="just">
                        <a:spcAft>
                          <a:spcPts val="1500"/>
                        </a:spcAft>
                      </a:pPr>
                      <a:r>
                        <a:rPr lang="en-US" sz="1000" kern="100">
                          <a:effectLst/>
                        </a:rPr>
                        <a:t>1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0524" marR="70524" marT="70524" marB="70524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500"/>
                        </a:spcAft>
                      </a:pPr>
                      <a:r>
                        <a:rPr lang="en-US" sz="1000" kern="100">
                          <a:effectLst/>
                        </a:rPr>
                        <a:t>a[ctivities]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0524" marR="70524" marT="70524" marB="70524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500"/>
                        </a:spcAft>
                      </a:pPr>
                      <a:r>
                        <a:rPr lang="en-US" sz="1000" kern="100">
                          <a:effectLst/>
                        </a:rPr>
                        <a:t>activity</a:t>
                      </a:r>
                      <a:r>
                        <a:rPr lang="zh-CN" sz="1000" kern="100">
                          <a:effectLst/>
                        </a:rPr>
                        <a:t>状态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0524" marR="70524" marT="70524" marB="70524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500"/>
                        </a:spcAft>
                      </a:pPr>
                      <a:r>
                        <a:rPr lang="en-US" sz="1000" kern="100">
                          <a:effectLst/>
                        </a:rPr>
                        <a:t>dumpActivitiesLocked()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0524" marR="70524" marT="70524" marB="70524"/>
                </a:tc>
              </a:tr>
              <a:tr h="437250">
                <a:tc>
                  <a:txBody>
                    <a:bodyPr/>
                    <a:lstStyle/>
                    <a:p>
                      <a:pPr algn="just">
                        <a:spcAft>
                          <a:spcPts val="1500"/>
                        </a:spcAft>
                      </a:pPr>
                      <a:r>
                        <a:rPr lang="en-US" sz="1000" kern="100">
                          <a:effectLst/>
                        </a:rPr>
                        <a:t>2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0524" marR="70524" marT="70524" marB="70524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500"/>
                        </a:spcAft>
                      </a:pPr>
                      <a:r>
                        <a:rPr lang="en-US" sz="1000" kern="100">
                          <a:effectLst/>
                        </a:rPr>
                        <a:t>b[roadcasts] [PACKAGE_NAME]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0524" marR="70524" marT="70524" marB="70524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500"/>
                        </a:spcAft>
                      </a:pPr>
                      <a:r>
                        <a:rPr lang="en-US" sz="1000" kern="100">
                          <a:effectLst/>
                        </a:rPr>
                        <a:t>broadcast</a:t>
                      </a:r>
                      <a:r>
                        <a:rPr lang="zh-CN" sz="1000" kern="100">
                          <a:effectLst/>
                        </a:rPr>
                        <a:t>状态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0524" marR="70524" marT="70524" marB="70524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500"/>
                        </a:spcAft>
                      </a:pPr>
                      <a:r>
                        <a:rPr lang="en-US" sz="1000" kern="100">
                          <a:effectLst/>
                        </a:rPr>
                        <a:t>dumpBroadcastsLocked()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0524" marR="70524" marT="70524" marB="70524"/>
                </a:tc>
              </a:tr>
              <a:tr h="437250">
                <a:tc>
                  <a:txBody>
                    <a:bodyPr/>
                    <a:lstStyle/>
                    <a:p>
                      <a:pPr algn="just">
                        <a:spcAft>
                          <a:spcPts val="1500"/>
                        </a:spcAft>
                      </a:pPr>
                      <a:r>
                        <a:rPr lang="en-US" sz="1000" kern="100">
                          <a:effectLst/>
                        </a:rPr>
                        <a:t>3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0524" marR="70524" marT="70524" marB="70524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500"/>
                        </a:spcAft>
                      </a:pPr>
                      <a:r>
                        <a:rPr lang="en-US" sz="1000" kern="100">
                          <a:effectLst/>
                        </a:rPr>
                        <a:t>s[ervices] [COMP_SPEC …]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0524" marR="70524" marT="70524" marB="70524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500"/>
                        </a:spcAft>
                      </a:pPr>
                      <a:r>
                        <a:rPr lang="en-US" sz="1000" kern="100">
                          <a:effectLst/>
                        </a:rPr>
                        <a:t>service</a:t>
                      </a:r>
                      <a:r>
                        <a:rPr lang="zh-CN" sz="1000" kern="100">
                          <a:effectLst/>
                        </a:rPr>
                        <a:t>状态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0524" marR="70524" marT="70524" marB="70524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500"/>
                        </a:spcAft>
                      </a:pPr>
                      <a:r>
                        <a:rPr lang="en-US" sz="1000" kern="100">
                          <a:effectLst/>
                        </a:rPr>
                        <a:t>newServiceDumperLocked().dumpLocked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0524" marR="70524" marT="70524" marB="70524"/>
                </a:tc>
              </a:tr>
              <a:tr h="289149">
                <a:tc>
                  <a:txBody>
                    <a:bodyPr/>
                    <a:lstStyle/>
                    <a:p>
                      <a:pPr algn="just">
                        <a:spcAft>
                          <a:spcPts val="1500"/>
                        </a:spcAft>
                      </a:pPr>
                      <a:r>
                        <a:rPr lang="en-US" sz="1000" kern="100">
                          <a:effectLst/>
                        </a:rPr>
                        <a:t>4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0524" marR="70524" marT="70524" marB="70524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500"/>
                        </a:spcAft>
                      </a:pPr>
                      <a:r>
                        <a:rPr lang="en-US" sz="1000" kern="100">
                          <a:effectLst/>
                        </a:rPr>
                        <a:t>prov[iders] [COMP_SPEC …]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0524" marR="70524" marT="70524" marB="70524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500"/>
                        </a:spcAft>
                      </a:pPr>
                      <a:r>
                        <a:rPr lang="en-US" sz="1000" kern="100">
                          <a:effectLst/>
                        </a:rPr>
                        <a:t>content provider</a:t>
                      </a:r>
                      <a:r>
                        <a:rPr lang="zh-CN" sz="1000" kern="100">
                          <a:effectLst/>
                        </a:rPr>
                        <a:t>状态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0524" marR="70524" marT="70524" marB="70524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500"/>
                        </a:spcAft>
                      </a:pPr>
                      <a:r>
                        <a:rPr lang="en-US" sz="1000" kern="100">
                          <a:effectLst/>
                        </a:rPr>
                        <a:t>dumpProvidersLocked()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0524" marR="70524" marT="70524" marB="70524"/>
                </a:tc>
              </a:tr>
              <a:tr h="437250">
                <a:tc>
                  <a:txBody>
                    <a:bodyPr/>
                    <a:lstStyle/>
                    <a:p>
                      <a:pPr algn="just">
                        <a:spcAft>
                          <a:spcPts val="1500"/>
                        </a:spcAft>
                      </a:pPr>
                      <a:r>
                        <a:rPr lang="en-US" sz="1000" kern="100">
                          <a:effectLst/>
                        </a:rPr>
                        <a:t>5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0524" marR="70524" marT="70524" marB="70524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500"/>
                        </a:spcAft>
                      </a:pPr>
                      <a:r>
                        <a:rPr lang="en-US" sz="1000" kern="100">
                          <a:effectLst/>
                        </a:rPr>
                        <a:t>p[rocesses] [PACKAGE_NAME]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0524" marR="70524" marT="70524" marB="70524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500"/>
                        </a:spcAft>
                      </a:pPr>
                      <a:r>
                        <a:rPr lang="zh-CN" sz="1000" kern="100">
                          <a:effectLst/>
                        </a:rPr>
                        <a:t>进程状态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0524" marR="70524" marT="70524" marB="70524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500"/>
                        </a:spcAft>
                      </a:pPr>
                      <a:r>
                        <a:rPr lang="en-US" sz="1000" kern="100">
                          <a:effectLst/>
                        </a:rPr>
                        <a:t>dumpProcessesLocked()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0524" marR="70524" marT="70524" marB="70524"/>
                </a:tc>
              </a:tr>
              <a:tr h="289149">
                <a:tc>
                  <a:txBody>
                    <a:bodyPr/>
                    <a:lstStyle/>
                    <a:p>
                      <a:pPr algn="just">
                        <a:spcAft>
                          <a:spcPts val="1500"/>
                        </a:spcAft>
                      </a:pPr>
                      <a:r>
                        <a:rPr lang="en-US" sz="1000" kern="100">
                          <a:effectLst/>
                        </a:rPr>
                        <a:t>6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0524" marR="70524" marT="70524" marB="70524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500"/>
                        </a:spcAft>
                      </a:pPr>
                      <a:r>
                        <a:rPr lang="en-US" sz="1000" kern="100">
                          <a:effectLst/>
                        </a:rPr>
                        <a:t>o[om]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0524" marR="70524" marT="70524" marB="70524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500"/>
                        </a:spcAft>
                      </a:pPr>
                      <a:r>
                        <a:rPr lang="zh-CN" sz="1000" kern="100">
                          <a:effectLst/>
                        </a:rPr>
                        <a:t>内存管理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0524" marR="70524" marT="70524" marB="70524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500"/>
                        </a:spcAft>
                      </a:pPr>
                      <a:r>
                        <a:rPr lang="en-US" sz="1000" kern="100">
                          <a:effectLst/>
                        </a:rPr>
                        <a:t>dumpOomLocked()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0524" marR="70524" marT="70524" marB="70524"/>
                </a:tc>
              </a:tr>
              <a:tr h="437250">
                <a:tc>
                  <a:txBody>
                    <a:bodyPr/>
                    <a:lstStyle/>
                    <a:p>
                      <a:pPr algn="just">
                        <a:spcAft>
                          <a:spcPts val="1500"/>
                        </a:spcAft>
                      </a:pPr>
                      <a:r>
                        <a:rPr lang="en-US" sz="1000" kern="100">
                          <a:effectLst/>
                        </a:rPr>
                        <a:t>7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0524" marR="70524" marT="70524" marB="70524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500"/>
                        </a:spcAft>
                      </a:pPr>
                      <a:r>
                        <a:rPr lang="en-US" sz="1000" kern="100">
                          <a:effectLst/>
                        </a:rPr>
                        <a:t>i[ntents] [PACKAGE_NAME]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0524" marR="70524" marT="70524" marB="70524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500"/>
                        </a:spcAft>
                      </a:pPr>
                      <a:r>
                        <a:rPr lang="en-US" sz="1000" kern="100">
                          <a:effectLst/>
                        </a:rPr>
                        <a:t>pending intent</a:t>
                      </a:r>
                      <a:r>
                        <a:rPr lang="zh-CN" sz="1000" kern="100">
                          <a:effectLst/>
                        </a:rPr>
                        <a:t>状态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0524" marR="70524" marT="70524" marB="70524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500"/>
                        </a:spcAft>
                      </a:pPr>
                      <a:r>
                        <a:rPr lang="en-US" sz="1000" kern="100">
                          <a:effectLst/>
                        </a:rPr>
                        <a:t>dumpPendingIntentsLocked()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0524" marR="70524" marT="70524" marB="70524"/>
                </a:tc>
              </a:tr>
              <a:tr h="289149">
                <a:tc>
                  <a:txBody>
                    <a:bodyPr/>
                    <a:lstStyle/>
                    <a:p>
                      <a:pPr algn="just">
                        <a:spcAft>
                          <a:spcPts val="1500"/>
                        </a:spcAft>
                      </a:pPr>
                      <a:r>
                        <a:rPr lang="en-US" sz="1000" kern="100">
                          <a:effectLst/>
                        </a:rPr>
                        <a:t>8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0524" marR="70524" marT="70524" marB="70524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500"/>
                        </a:spcAft>
                      </a:pPr>
                      <a:r>
                        <a:rPr lang="en-US" sz="1000" kern="100">
                          <a:effectLst/>
                        </a:rPr>
                        <a:t>r[ecents]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0524" marR="70524" marT="70524" marB="70524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500"/>
                        </a:spcAft>
                      </a:pPr>
                      <a:r>
                        <a:rPr lang="zh-CN" sz="1000" kern="100">
                          <a:effectLst/>
                        </a:rPr>
                        <a:t>最近</a:t>
                      </a:r>
                      <a:r>
                        <a:rPr lang="en-US" sz="1000" kern="100">
                          <a:effectLst/>
                        </a:rPr>
                        <a:t>activity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0524" marR="70524" marT="70524" marB="70524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500"/>
                        </a:spcAft>
                      </a:pPr>
                      <a:r>
                        <a:rPr lang="en-US" sz="1000" kern="100">
                          <a:effectLst/>
                        </a:rPr>
                        <a:t>dumpRecentsLocked()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0524" marR="70524" marT="70524" marB="70524"/>
                </a:tc>
              </a:tr>
              <a:tr h="289149">
                <a:tc>
                  <a:txBody>
                    <a:bodyPr/>
                    <a:lstStyle/>
                    <a:p>
                      <a:pPr algn="just">
                        <a:spcAft>
                          <a:spcPts val="1500"/>
                        </a:spcAft>
                      </a:pPr>
                      <a:r>
                        <a:rPr lang="en-US" sz="1000" kern="100">
                          <a:effectLst/>
                        </a:rPr>
                        <a:t>9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0524" marR="70524" marT="70524" marB="70524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500"/>
                        </a:spcAft>
                      </a:pPr>
                      <a:r>
                        <a:rPr lang="en-US" sz="1000" kern="100">
                          <a:effectLst/>
                        </a:rPr>
                        <a:t>perm[issions]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0524" marR="70524" marT="70524" marB="70524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500"/>
                        </a:spcAft>
                      </a:pPr>
                      <a:r>
                        <a:rPr lang="en-US" sz="1000" kern="100">
                          <a:effectLst/>
                        </a:rPr>
                        <a:t>URI</a:t>
                      </a:r>
                      <a:r>
                        <a:rPr lang="zh-CN" sz="1000" kern="100">
                          <a:effectLst/>
                        </a:rPr>
                        <a:t>授权情况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0524" marR="70524" marT="70524" marB="70524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500"/>
                        </a:spcAft>
                      </a:pPr>
                      <a:r>
                        <a:rPr lang="en-US" sz="1000" kern="100">
                          <a:effectLst/>
                        </a:rPr>
                        <a:t>dumpPermissionsLocked()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0524" marR="70524" marT="70524" marB="70524"/>
                </a:tc>
              </a:tr>
              <a:tr h="289149">
                <a:tc>
                  <a:txBody>
                    <a:bodyPr/>
                    <a:lstStyle/>
                    <a:p>
                      <a:pPr algn="just">
                        <a:spcAft>
                          <a:spcPts val="1500"/>
                        </a:spcAft>
                      </a:pPr>
                      <a:r>
                        <a:rPr lang="en-US" sz="1000" kern="100">
                          <a:effectLst/>
                        </a:rPr>
                        <a:t>10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0524" marR="70524" marT="70524" marB="70524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500"/>
                        </a:spcAft>
                      </a:pPr>
                      <a:r>
                        <a:rPr lang="en-US" sz="1000" kern="100">
                          <a:effectLst/>
                        </a:rPr>
                        <a:t>all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0524" marR="70524" marT="70524" marB="70524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500"/>
                        </a:spcAft>
                      </a:pPr>
                      <a:r>
                        <a:rPr lang="zh-CN" sz="1000" kern="100">
                          <a:effectLst/>
                        </a:rPr>
                        <a:t>所有</a:t>
                      </a:r>
                      <a:r>
                        <a:rPr lang="en-US" sz="1000" kern="100">
                          <a:effectLst/>
                        </a:rPr>
                        <a:t>activities</a:t>
                      </a:r>
                      <a:r>
                        <a:rPr lang="zh-CN" sz="1000" kern="100">
                          <a:effectLst/>
                        </a:rPr>
                        <a:t>信息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0524" marR="70524" marT="70524" marB="70524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500"/>
                        </a:spcAft>
                      </a:pPr>
                      <a:r>
                        <a:rPr lang="en-US" sz="1000" kern="100">
                          <a:effectLst/>
                        </a:rPr>
                        <a:t>dumpActivity()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0524" marR="70524" marT="70524" marB="70524"/>
                </a:tc>
              </a:tr>
              <a:tr h="289149">
                <a:tc>
                  <a:txBody>
                    <a:bodyPr/>
                    <a:lstStyle/>
                    <a:p>
                      <a:pPr algn="just">
                        <a:spcAft>
                          <a:spcPts val="1500"/>
                        </a:spcAft>
                      </a:pPr>
                      <a:r>
                        <a:rPr lang="en-US" sz="1000" kern="100">
                          <a:effectLst/>
                        </a:rPr>
                        <a:t>11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0524" marR="70524" marT="70524" marB="70524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500"/>
                        </a:spcAft>
                      </a:pPr>
                      <a:r>
                        <a:rPr lang="en-US" sz="1000" kern="100">
                          <a:effectLst/>
                        </a:rPr>
                        <a:t>top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0524" marR="70524" marT="70524" marB="70524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500"/>
                        </a:spcAft>
                      </a:pPr>
                      <a:r>
                        <a:rPr lang="zh-CN" sz="1000" kern="100">
                          <a:effectLst/>
                        </a:rPr>
                        <a:t>顶部</a:t>
                      </a:r>
                      <a:r>
                        <a:rPr lang="en-US" sz="1000" kern="100">
                          <a:effectLst/>
                        </a:rPr>
                        <a:t>activity</a:t>
                      </a:r>
                      <a:r>
                        <a:rPr lang="zh-CN" sz="1000" kern="100">
                          <a:effectLst/>
                        </a:rPr>
                        <a:t>信息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0524" marR="70524" marT="70524" marB="70524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500"/>
                        </a:spcAft>
                      </a:pPr>
                      <a:r>
                        <a:rPr lang="en-US" sz="1000" kern="100">
                          <a:effectLst/>
                        </a:rPr>
                        <a:t>dumpActivity()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0524" marR="70524" marT="70524" marB="70524"/>
                </a:tc>
              </a:tr>
              <a:tr h="289149">
                <a:tc>
                  <a:txBody>
                    <a:bodyPr/>
                    <a:lstStyle/>
                    <a:p>
                      <a:pPr algn="just">
                        <a:spcAft>
                          <a:spcPts val="1500"/>
                        </a:spcAft>
                      </a:pPr>
                      <a:r>
                        <a:rPr lang="en-US" sz="1000" kern="100">
                          <a:effectLst/>
                        </a:rPr>
                        <a:t>12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0524" marR="70524" marT="70524" marB="70524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500"/>
                        </a:spcAft>
                      </a:pPr>
                      <a:r>
                        <a:rPr lang="en-US" sz="1000" kern="100">
                          <a:effectLst/>
                        </a:rPr>
                        <a:t>package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0524" marR="70524" marT="70524" marB="70524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500"/>
                        </a:spcAft>
                      </a:pPr>
                      <a:r>
                        <a:rPr lang="en-US" sz="1000" kern="100">
                          <a:effectLst/>
                        </a:rPr>
                        <a:t>package</a:t>
                      </a:r>
                      <a:r>
                        <a:rPr lang="zh-CN" sz="1000" kern="100">
                          <a:effectLst/>
                        </a:rPr>
                        <a:t>相关信息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0524" marR="70524" marT="70524" marB="70524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5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dump()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0524" marR="70524" marT="70524" marB="70524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254372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矩形 11"/>
          <p:cNvSpPr>
            <a:spLocks noChangeArrowheads="1"/>
          </p:cNvSpPr>
          <p:nvPr/>
        </p:nvSpPr>
        <p:spPr bwMode="auto">
          <a:xfrm>
            <a:off x="1588" y="6310313"/>
            <a:ext cx="9139237" cy="549275"/>
          </a:xfrm>
          <a:prstGeom prst="rect">
            <a:avLst/>
          </a:prstGeom>
          <a:solidFill>
            <a:srgbClr val="19B4DC"/>
          </a:solidFill>
          <a:ln w="9525">
            <a:noFill/>
            <a:miter lim="800000"/>
            <a:headEnd/>
            <a:tailEnd/>
          </a:ln>
          <a:effectLst/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endParaRPr lang="zh-CN" altLang="zh-CN" sz="1300">
              <a:solidFill>
                <a:srgbClr val="CCEDC7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3175" y="0"/>
            <a:ext cx="9142413" cy="620713"/>
          </a:xfrm>
          <a:prstGeom prst="rect">
            <a:avLst/>
          </a:prstGeom>
          <a:solidFill>
            <a:srgbClr val="19B4DC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467224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矩形 11"/>
          <p:cNvSpPr>
            <a:spLocks noChangeArrowheads="1"/>
          </p:cNvSpPr>
          <p:nvPr/>
        </p:nvSpPr>
        <p:spPr bwMode="auto">
          <a:xfrm>
            <a:off x="0" y="6597650"/>
            <a:ext cx="9139238" cy="260350"/>
          </a:xfrm>
          <a:prstGeom prst="rect">
            <a:avLst/>
          </a:prstGeom>
          <a:solidFill>
            <a:srgbClr val="19B4DC"/>
          </a:solidFill>
          <a:ln w="9525">
            <a:noFill/>
            <a:miter lim="800000"/>
            <a:headEnd/>
            <a:tailEnd/>
          </a:ln>
          <a:effectLst/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endParaRPr lang="zh-CN" altLang="zh-CN" sz="1300">
              <a:solidFill>
                <a:srgbClr val="CCEDC7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8" name="直接连接符 13"/>
          <p:cNvSpPr>
            <a:spLocks noChangeShapeType="1"/>
          </p:cNvSpPr>
          <p:nvPr/>
        </p:nvSpPr>
        <p:spPr bwMode="auto">
          <a:xfrm flipH="1">
            <a:off x="7019925" y="533400"/>
            <a:ext cx="1917700" cy="1588"/>
          </a:xfrm>
          <a:prstGeom prst="line">
            <a:avLst/>
          </a:prstGeom>
          <a:noFill/>
          <a:ln w="6350">
            <a:solidFill>
              <a:srgbClr val="E6F5E1"/>
            </a:solidFill>
            <a:round/>
            <a:headEnd type="triangle" w="lg" len="lg"/>
            <a:tailEnd type="oval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9" name="TextBox 4"/>
          <p:cNvSpPr>
            <a:spLocks noChangeArrowheads="1"/>
          </p:cNvSpPr>
          <p:nvPr/>
        </p:nvSpPr>
        <p:spPr bwMode="auto">
          <a:xfrm>
            <a:off x="7362825" y="117475"/>
            <a:ext cx="145097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en-US" altLang="zh-CN" sz="2400" b="1" dirty="0" smtClean="0">
                <a:solidFill>
                  <a:srgbClr val="FFC68D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Dump activity</a:t>
            </a:r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0" y="-3815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/>
            <a:r>
              <a:rPr lang="zh-CN" altLang="en-US" sz="1600" b="1" dirty="0" smtClean="0">
                <a:solidFill>
                  <a:srgbClr val="E6F5E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概述</a:t>
            </a:r>
            <a:endParaRPr lang="en-US" altLang="zh-CN" sz="1600" b="1" dirty="0">
              <a:solidFill>
                <a:srgbClr val="E6F5E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1296657" y="-3815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5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数据结构</a:t>
            </a:r>
            <a:endParaRPr lang="zh-CN" sz="15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2597922" y="0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/>
            <a:r>
              <a:rPr lang="zh-CN" altLang="en-US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进程</a:t>
            </a:r>
            <a:r>
              <a:rPr lang="zh-CN" altLang="en-US" sz="16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管理</a:t>
            </a:r>
            <a:endParaRPr lang="en-US" altLang="zh-CN" sz="1600" b="1" dirty="0">
              <a:solidFill>
                <a:srgbClr val="E6F5E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1" name="矩形 6"/>
          <p:cNvSpPr>
            <a:spLocks noChangeArrowheads="1"/>
          </p:cNvSpPr>
          <p:nvPr/>
        </p:nvSpPr>
        <p:spPr bwMode="auto">
          <a:xfrm>
            <a:off x="3919494" y="0"/>
            <a:ext cx="1276350" cy="836613"/>
          </a:xfrm>
          <a:prstGeom prst="rect">
            <a:avLst/>
          </a:prstGeom>
          <a:solidFill>
            <a:srgbClr val="19B4DC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/>
            <a:r>
              <a:rPr lang="zh-CN" altLang="en-US" sz="2000" b="1" dirty="0" smtClean="0">
                <a:solidFill>
                  <a:srgbClr val="E6F5E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调试</a:t>
            </a:r>
            <a:endParaRPr lang="en-US" altLang="zh-CN" sz="2000" b="1" dirty="0">
              <a:solidFill>
                <a:srgbClr val="E6F5E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10" name="图片 9"/>
          <p:cNvPicPr/>
          <p:nvPr/>
        </p:nvPicPr>
        <p:blipFill>
          <a:blip r:embed="rId3"/>
          <a:stretch>
            <a:fillRect/>
          </a:stretch>
        </p:blipFill>
        <p:spPr>
          <a:xfrm>
            <a:off x="1934845" y="1384300"/>
            <a:ext cx="5274310" cy="408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435606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矩形 11"/>
          <p:cNvSpPr>
            <a:spLocks noChangeArrowheads="1"/>
          </p:cNvSpPr>
          <p:nvPr/>
        </p:nvSpPr>
        <p:spPr bwMode="auto">
          <a:xfrm>
            <a:off x="0" y="6597650"/>
            <a:ext cx="9139238" cy="260350"/>
          </a:xfrm>
          <a:prstGeom prst="rect">
            <a:avLst/>
          </a:prstGeom>
          <a:solidFill>
            <a:srgbClr val="19B4DC"/>
          </a:solidFill>
          <a:ln w="9525">
            <a:noFill/>
            <a:miter lim="800000"/>
            <a:headEnd/>
            <a:tailEnd/>
          </a:ln>
          <a:effectLst/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endParaRPr lang="zh-CN" altLang="zh-CN" sz="1300">
              <a:solidFill>
                <a:srgbClr val="CCEDC7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8" name="直接连接符 13"/>
          <p:cNvSpPr>
            <a:spLocks noChangeShapeType="1"/>
          </p:cNvSpPr>
          <p:nvPr/>
        </p:nvSpPr>
        <p:spPr bwMode="auto">
          <a:xfrm flipH="1">
            <a:off x="7019925" y="533400"/>
            <a:ext cx="1917700" cy="1588"/>
          </a:xfrm>
          <a:prstGeom prst="line">
            <a:avLst/>
          </a:prstGeom>
          <a:noFill/>
          <a:ln w="6350">
            <a:solidFill>
              <a:srgbClr val="E6F5E1"/>
            </a:solidFill>
            <a:round/>
            <a:headEnd type="triangle" w="lg" len="lg"/>
            <a:tailEnd type="oval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9" name="TextBox 4"/>
          <p:cNvSpPr>
            <a:spLocks noChangeArrowheads="1"/>
          </p:cNvSpPr>
          <p:nvPr/>
        </p:nvSpPr>
        <p:spPr bwMode="auto">
          <a:xfrm>
            <a:off x="7362825" y="117475"/>
            <a:ext cx="145097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en-US" altLang="zh-CN" sz="2400" b="1" dirty="0" smtClean="0">
                <a:solidFill>
                  <a:srgbClr val="FFC68D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Dump activity</a:t>
            </a:r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0" y="-3815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/>
            <a:r>
              <a:rPr lang="zh-CN" altLang="en-US" sz="1600" b="1" dirty="0" smtClean="0">
                <a:solidFill>
                  <a:srgbClr val="E6F5E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概述</a:t>
            </a:r>
            <a:endParaRPr lang="en-US" altLang="zh-CN" sz="1600" b="1" dirty="0">
              <a:solidFill>
                <a:srgbClr val="E6F5E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1296657" y="-3815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5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数据结构</a:t>
            </a:r>
            <a:endParaRPr lang="zh-CN" sz="15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2597922" y="0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/>
            <a:r>
              <a:rPr lang="zh-CN" altLang="en-US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进程</a:t>
            </a:r>
            <a:r>
              <a:rPr lang="zh-CN" altLang="en-US" sz="16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管理</a:t>
            </a:r>
            <a:endParaRPr lang="en-US" altLang="zh-CN" sz="1600" b="1" dirty="0">
              <a:solidFill>
                <a:srgbClr val="E6F5E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1" name="矩形 6"/>
          <p:cNvSpPr>
            <a:spLocks noChangeArrowheads="1"/>
          </p:cNvSpPr>
          <p:nvPr/>
        </p:nvSpPr>
        <p:spPr bwMode="auto">
          <a:xfrm>
            <a:off x="3919494" y="0"/>
            <a:ext cx="1276350" cy="836613"/>
          </a:xfrm>
          <a:prstGeom prst="rect">
            <a:avLst/>
          </a:prstGeom>
          <a:solidFill>
            <a:srgbClr val="19B4DC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/>
            <a:r>
              <a:rPr lang="zh-CN" altLang="en-US" sz="2000" b="1" dirty="0" smtClean="0">
                <a:solidFill>
                  <a:srgbClr val="E6F5E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调试</a:t>
            </a:r>
            <a:endParaRPr lang="en-US" altLang="zh-CN" sz="2000" b="1" dirty="0">
              <a:solidFill>
                <a:srgbClr val="E6F5E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9" name="图片 8"/>
          <p:cNvPicPr/>
          <p:nvPr/>
        </p:nvPicPr>
        <p:blipFill>
          <a:blip r:embed="rId3"/>
          <a:stretch>
            <a:fillRect/>
          </a:stretch>
        </p:blipFill>
        <p:spPr>
          <a:xfrm>
            <a:off x="1934845" y="1037272"/>
            <a:ext cx="5274310" cy="478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976039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矩形 11"/>
          <p:cNvSpPr>
            <a:spLocks noChangeArrowheads="1"/>
          </p:cNvSpPr>
          <p:nvPr/>
        </p:nvSpPr>
        <p:spPr bwMode="auto">
          <a:xfrm>
            <a:off x="0" y="6597650"/>
            <a:ext cx="9139238" cy="260350"/>
          </a:xfrm>
          <a:prstGeom prst="rect">
            <a:avLst/>
          </a:prstGeom>
          <a:solidFill>
            <a:srgbClr val="19B4DC"/>
          </a:solidFill>
          <a:ln w="9525">
            <a:noFill/>
            <a:miter lim="800000"/>
            <a:headEnd/>
            <a:tailEnd/>
          </a:ln>
          <a:effectLst/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endParaRPr lang="zh-CN" altLang="zh-CN" sz="1300">
              <a:solidFill>
                <a:srgbClr val="CCEDC7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8" name="直接连接符 13"/>
          <p:cNvSpPr>
            <a:spLocks noChangeShapeType="1"/>
          </p:cNvSpPr>
          <p:nvPr/>
        </p:nvSpPr>
        <p:spPr bwMode="auto">
          <a:xfrm flipH="1">
            <a:off x="7019925" y="533400"/>
            <a:ext cx="1917700" cy="1588"/>
          </a:xfrm>
          <a:prstGeom prst="line">
            <a:avLst/>
          </a:prstGeom>
          <a:noFill/>
          <a:ln w="6350">
            <a:solidFill>
              <a:srgbClr val="E6F5E1"/>
            </a:solidFill>
            <a:round/>
            <a:headEnd type="triangle" w="lg" len="lg"/>
            <a:tailEnd type="oval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9" name="TextBox 4"/>
          <p:cNvSpPr>
            <a:spLocks noChangeArrowheads="1"/>
          </p:cNvSpPr>
          <p:nvPr/>
        </p:nvSpPr>
        <p:spPr bwMode="auto">
          <a:xfrm>
            <a:off x="7362825" y="117475"/>
            <a:ext cx="145097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en-US" altLang="zh-CN" sz="2400" b="1" dirty="0" smtClean="0">
                <a:solidFill>
                  <a:srgbClr val="FFC68D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Dump activity</a:t>
            </a:r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0" y="-3815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/>
            <a:r>
              <a:rPr lang="zh-CN" altLang="en-US" sz="1600" b="1" dirty="0" smtClean="0">
                <a:solidFill>
                  <a:srgbClr val="E6F5E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概述</a:t>
            </a:r>
            <a:endParaRPr lang="en-US" altLang="zh-CN" sz="1600" b="1" dirty="0">
              <a:solidFill>
                <a:srgbClr val="E6F5E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1296657" y="-3815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5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数据结构</a:t>
            </a:r>
            <a:endParaRPr lang="zh-CN" sz="15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2597922" y="0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/>
            <a:r>
              <a:rPr lang="zh-CN" altLang="en-US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进程</a:t>
            </a:r>
            <a:r>
              <a:rPr lang="zh-CN" altLang="en-US" sz="16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管理</a:t>
            </a:r>
            <a:endParaRPr lang="en-US" altLang="zh-CN" sz="1600" b="1" dirty="0">
              <a:solidFill>
                <a:srgbClr val="E6F5E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1" name="矩形 6"/>
          <p:cNvSpPr>
            <a:spLocks noChangeArrowheads="1"/>
          </p:cNvSpPr>
          <p:nvPr/>
        </p:nvSpPr>
        <p:spPr bwMode="auto">
          <a:xfrm>
            <a:off x="3919494" y="0"/>
            <a:ext cx="1276350" cy="836613"/>
          </a:xfrm>
          <a:prstGeom prst="rect">
            <a:avLst/>
          </a:prstGeom>
          <a:solidFill>
            <a:srgbClr val="19B4DC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/>
            <a:r>
              <a:rPr lang="zh-CN" altLang="en-US" sz="2000" b="1" dirty="0" smtClean="0">
                <a:solidFill>
                  <a:srgbClr val="E6F5E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调试</a:t>
            </a:r>
            <a:endParaRPr lang="en-US" altLang="zh-CN" sz="2000" b="1" dirty="0">
              <a:solidFill>
                <a:srgbClr val="E6F5E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9" name="图片 8"/>
          <p:cNvPicPr/>
          <p:nvPr/>
        </p:nvPicPr>
        <p:blipFill>
          <a:blip r:embed="rId3"/>
          <a:stretch>
            <a:fillRect/>
          </a:stretch>
        </p:blipFill>
        <p:spPr>
          <a:xfrm>
            <a:off x="1934845" y="1642110"/>
            <a:ext cx="5274310" cy="3573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482567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矩形 11"/>
          <p:cNvSpPr>
            <a:spLocks noChangeArrowheads="1"/>
          </p:cNvSpPr>
          <p:nvPr/>
        </p:nvSpPr>
        <p:spPr bwMode="auto">
          <a:xfrm>
            <a:off x="0" y="6597650"/>
            <a:ext cx="9139238" cy="260350"/>
          </a:xfrm>
          <a:prstGeom prst="rect">
            <a:avLst/>
          </a:prstGeom>
          <a:solidFill>
            <a:srgbClr val="19B4DC"/>
          </a:solidFill>
          <a:ln w="9525">
            <a:noFill/>
            <a:miter lim="800000"/>
            <a:headEnd/>
            <a:tailEnd/>
          </a:ln>
          <a:effectLst/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endParaRPr lang="zh-CN" altLang="zh-CN" sz="1300">
              <a:solidFill>
                <a:srgbClr val="CCEDC7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8" name="直接连接符 13"/>
          <p:cNvSpPr>
            <a:spLocks noChangeShapeType="1"/>
          </p:cNvSpPr>
          <p:nvPr/>
        </p:nvSpPr>
        <p:spPr bwMode="auto">
          <a:xfrm flipH="1">
            <a:off x="7019925" y="533400"/>
            <a:ext cx="1917700" cy="1588"/>
          </a:xfrm>
          <a:prstGeom prst="line">
            <a:avLst/>
          </a:prstGeom>
          <a:noFill/>
          <a:ln w="6350">
            <a:solidFill>
              <a:srgbClr val="E6F5E1"/>
            </a:solidFill>
            <a:round/>
            <a:headEnd type="triangle" w="lg" len="lg"/>
            <a:tailEnd type="oval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9" name="TextBox 4"/>
          <p:cNvSpPr>
            <a:spLocks noChangeArrowheads="1"/>
          </p:cNvSpPr>
          <p:nvPr/>
        </p:nvSpPr>
        <p:spPr bwMode="auto">
          <a:xfrm>
            <a:off x="7362825" y="117475"/>
            <a:ext cx="145097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en-US" altLang="zh-CN" sz="2400" b="1" dirty="0" smtClean="0">
                <a:solidFill>
                  <a:srgbClr val="FFC68D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Dump activity</a:t>
            </a:r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0" y="-3815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/>
            <a:r>
              <a:rPr lang="zh-CN" altLang="en-US" sz="1600" b="1" dirty="0" smtClean="0">
                <a:solidFill>
                  <a:srgbClr val="E6F5E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概述</a:t>
            </a:r>
            <a:endParaRPr lang="en-US" altLang="zh-CN" sz="1600" b="1" dirty="0">
              <a:solidFill>
                <a:srgbClr val="E6F5E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1296657" y="-3815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5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数据结构</a:t>
            </a:r>
            <a:endParaRPr lang="zh-CN" sz="15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2597922" y="0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/>
            <a:r>
              <a:rPr lang="zh-CN" altLang="en-US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进程</a:t>
            </a:r>
            <a:r>
              <a:rPr lang="zh-CN" altLang="en-US" sz="16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管理</a:t>
            </a:r>
            <a:endParaRPr lang="en-US" altLang="zh-CN" sz="1600" b="1" dirty="0">
              <a:solidFill>
                <a:srgbClr val="E6F5E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1" name="矩形 6"/>
          <p:cNvSpPr>
            <a:spLocks noChangeArrowheads="1"/>
          </p:cNvSpPr>
          <p:nvPr/>
        </p:nvSpPr>
        <p:spPr bwMode="auto">
          <a:xfrm>
            <a:off x="3919494" y="0"/>
            <a:ext cx="1276350" cy="836613"/>
          </a:xfrm>
          <a:prstGeom prst="rect">
            <a:avLst/>
          </a:prstGeom>
          <a:solidFill>
            <a:srgbClr val="19B4DC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/>
            <a:r>
              <a:rPr lang="zh-CN" altLang="en-US" sz="2000" b="1" dirty="0" smtClean="0">
                <a:solidFill>
                  <a:srgbClr val="E6F5E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调试</a:t>
            </a:r>
            <a:endParaRPr lang="en-US" altLang="zh-CN" sz="2000" b="1" dirty="0">
              <a:solidFill>
                <a:srgbClr val="E6F5E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9" name="图片 8"/>
          <p:cNvPicPr/>
          <p:nvPr/>
        </p:nvPicPr>
        <p:blipFill>
          <a:blip r:embed="rId3"/>
          <a:stretch>
            <a:fillRect/>
          </a:stretch>
        </p:blipFill>
        <p:spPr>
          <a:xfrm>
            <a:off x="1934845" y="2013267"/>
            <a:ext cx="5274310" cy="2831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130457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矩形 11"/>
          <p:cNvSpPr>
            <a:spLocks noChangeArrowheads="1"/>
          </p:cNvSpPr>
          <p:nvPr/>
        </p:nvSpPr>
        <p:spPr bwMode="auto">
          <a:xfrm>
            <a:off x="0" y="6597650"/>
            <a:ext cx="9139238" cy="260350"/>
          </a:xfrm>
          <a:prstGeom prst="rect">
            <a:avLst/>
          </a:prstGeom>
          <a:solidFill>
            <a:srgbClr val="19B4DC"/>
          </a:solidFill>
          <a:ln w="9525">
            <a:noFill/>
            <a:miter lim="800000"/>
            <a:headEnd/>
            <a:tailEnd/>
          </a:ln>
          <a:effectLst/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endParaRPr lang="zh-CN" altLang="zh-CN" sz="1300">
              <a:solidFill>
                <a:srgbClr val="CCEDC7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8" name="直接连接符 13"/>
          <p:cNvSpPr>
            <a:spLocks noChangeShapeType="1"/>
          </p:cNvSpPr>
          <p:nvPr/>
        </p:nvSpPr>
        <p:spPr bwMode="auto">
          <a:xfrm flipH="1">
            <a:off x="7019925" y="533400"/>
            <a:ext cx="1917700" cy="1588"/>
          </a:xfrm>
          <a:prstGeom prst="line">
            <a:avLst/>
          </a:prstGeom>
          <a:noFill/>
          <a:ln w="6350">
            <a:solidFill>
              <a:srgbClr val="E6F5E1"/>
            </a:solidFill>
            <a:round/>
            <a:headEnd type="triangle" w="lg" len="lg"/>
            <a:tailEnd type="oval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9" name="TextBox 4"/>
          <p:cNvSpPr>
            <a:spLocks noChangeArrowheads="1"/>
          </p:cNvSpPr>
          <p:nvPr/>
        </p:nvSpPr>
        <p:spPr bwMode="auto">
          <a:xfrm>
            <a:off x="7362825" y="117475"/>
            <a:ext cx="1450975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en-US" altLang="zh-CN" sz="2400" b="1" dirty="0" err="1">
                <a:solidFill>
                  <a:srgbClr val="FFC68D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ActivityManagerDebugConfig</a:t>
            </a:r>
            <a:endParaRPr lang="en-US" altLang="zh-CN" sz="2400" b="1" dirty="0" smtClean="0">
              <a:solidFill>
                <a:srgbClr val="FFC68D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0" y="-3815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/>
            <a:r>
              <a:rPr lang="zh-CN" altLang="en-US" sz="1600" b="1" dirty="0" smtClean="0">
                <a:solidFill>
                  <a:srgbClr val="E6F5E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概述</a:t>
            </a:r>
            <a:endParaRPr lang="en-US" altLang="zh-CN" sz="1600" b="1" dirty="0">
              <a:solidFill>
                <a:srgbClr val="E6F5E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1296657" y="-3815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5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数据结构</a:t>
            </a:r>
            <a:endParaRPr lang="zh-CN" sz="15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2597922" y="0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/>
            <a:r>
              <a:rPr lang="zh-CN" altLang="en-US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进程</a:t>
            </a:r>
            <a:r>
              <a:rPr lang="zh-CN" altLang="en-US" sz="16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管理</a:t>
            </a:r>
            <a:endParaRPr lang="en-US" altLang="zh-CN" sz="1600" b="1" dirty="0">
              <a:solidFill>
                <a:srgbClr val="E6F5E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1" name="矩形 6"/>
          <p:cNvSpPr>
            <a:spLocks noChangeArrowheads="1"/>
          </p:cNvSpPr>
          <p:nvPr/>
        </p:nvSpPr>
        <p:spPr bwMode="auto">
          <a:xfrm>
            <a:off x="3919494" y="0"/>
            <a:ext cx="1276350" cy="836613"/>
          </a:xfrm>
          <a:prstGeom prst="rect">
            <a:avLst/>
          </a:prstGeom>
          <a:solidFill>
            <a:srgbClr val="19B4DC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/>
            <a:r>
              <a:rPr lang="zh-CN" altLang="en-US" sz="2000" b="1" dirty="0" smtClean="0">
                <a:solidFill>
                  <a:srgbClr val="E6F5E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调试</a:t>
            </a:r>
            <a:endParaRPr lang="en-US" altLang="zh-CN" sz="2000" b="1" dirty="0">
              <a:solidFill>
                <a:srgbClr val="E6F5E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6225" y="1003104"/>
            <a:ext cx="4886325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150522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矩形 11"/>
          <p:cNvSpPr>
            <a:spLocks noChangeArrowheads="1"/>
          </p:cNvSpPr>
          <p:nvPr/>
        </p:nvSpPr>
        <p:spPr bwMode="auto">
          <a:xfrm>
            <a:off x="1588" y="6310313"/>
            <a:ext cx="9139237" cy="549275"/>
          </a:xfrm>
          <a:prstGeom prst="rect">
            <a:avLst/>
          </a:prstGeom>
          <a:solidFill>
            <a:srgbClr val="19B4DC"/>
          </a:solidFill>
          <a:ln w="9525">
            <a:noFill/>
            <a:miter lim="800000"/>
            <a:headEnd/>
            <a:tailEnd/>
          </a:ln>
          <a:effectLst/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endParaRPr lang="zh-CN" altLang="zh-CN" sz="1300">
              <a:solidFill>
                <a:srgbClr val="CCEDC7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3175" y="0"/>
            <a:ext cx="9142413" cy="620713"/>
          </a:xfrm>
          <a:prstGeom prst="rect">
            <a:avLst/>
          </a:prstGeom>
          <a:solidFill>
            <a:srgbClr val="19B4DC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355985" y="5502826"/>
            <a:ext cx="136363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0" cap="none" spc="0" normalizeH="0" baseline="0" noProof="0" dirty="0" smtClean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Apple Color Emoji" charset="0"/>
                <a:ea typeface="Apple Color Emoji" charset="0"/>
                <a:cs typeface="Apple Color Emoji" charset="0"/>
              </a:rPr>
              <a:t>Q&amp;A</a:t>
            </a:r>
            <a:endParaRPr kumimoji="0" lang="zh-CN" altLang="en-US" sz="4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44484839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直接连接符 13"/>
          <p:cNvSpPr>
            <a:spLocks noChangeShapeType="1"/>
          </p:cNvSpPr>
          <p:nvPr/>
        </p:nvSpPr>
        <p:spPr bwMode="auto">
          <a:xfrm flipH="1">
            <a:off x="7019925" y="533400"/>
            <a:ext cx="1917700" cy="1588"/>
          </a:xfrm>
          <a:prstGeom prst="line">
            <a:avLst/>
          </a:prstGeom>
          <a:noFill/>
          <a:ln w="6350">
            <a:solidFill>
              <a:srgbClr val="E6F5E1"/>
            </a:solidFill>
            <a:round/>
            <a:headEnd type="triangle" w="lg" len="lg"/>
            <a:tailEnd type="oval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125" name="TextBox 4"/>
          <p:cNvSpPr>
            <a:spLocks noChangeArrowheads="1"/>
          </p:cNvSpPr>
          <p:nvPr/>
        </p:nvSpPr>
        <p:spPr bwMode="auto">
          <a:xfrm>
            <a:off x="7362825" y="117475"/>
            <a:ext cx="14509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zh-CN" altLang="en-US" sz="2400" b="1" dirty="0" smtClean="0">
                <a:solidFill>
                  <a:srgbClr val="FFC68D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功能</a:t>
            </a:r>
            <a:endParaRPr lang="zh-CN" altLang="en-US" sz="2400" b="1" dirty="0">
              <a:solidFill>
                <a:srgbClr val="FFC68D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29" name="矩形 11"/>
          <p:cNvSpPr>
            <a:spLocks noChangeArrowheads="1"/>
          </p:cNvSpPr>
          <p:nvPr/>
        </p:nvSpPr>
        <p:spPr bwMode="auto">
          <a:xfrm>
            <a:off x="0" y="6597650"/>
            <a:ext cx="9139238" cy="260350"/>
          </a:xfrm>
          <a:prstGeom prst="rect">
            <a:avLst/>
          </a:prstGeom>
          <a:solidFill>
            <a:srgbClr val="19B4DC"/>
          </a:solidFill>
          <a:ln w="9525">
            <a:noFill/>
            <a:miter lim="800000"/>
            <a:headEnd/>
            <a:tailEnd/>
          </a:ln>
          <a:effectLst/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endParaRPr lang="zh-CN" altLang="zh-CN" sz="1300">
              <a:solidFill>
                <a:srgbClr val="CCEDC7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290638" y="0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5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数据结构</a:t>
            </a:r>
            <a:endParaRPr lang="zh-CN" sz="15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4" name="矩形 6"/>
          <p:cNvSpPr>
            <a:spLocks noChangeArrowheads="1"/>
          </p:cNvSpPr>
          <p:nvPr/>
        </p:nvSpPr>
        <p:spPr bwMode="auto">
          <a:xfrm>
            <a:off x="0" y="-1"/>
            <a:ext cx="1276350" cy="836613"/>
          </a:xfrm>
          <a:prstGeom prst="rect">
            <a:avLst/>
          </a:prstGeom>
          <a:solidFill>
            <a:srgbClr val="19B4DC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2100" b="1" dirty="0">
                <a:solidFill>
                  <a:srgbClr val="E6F5E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概述</a:t>
            </a:r>
            <a:endParaRPr lang="en-US" altLang="zh-CN" sz="2100" b="1" dirty="0" smtClean="0">
              <a:solidFill>
                <a:srgbClr val="E6F5E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2581276" y="-15875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5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进程管理</a:t>
            </a:r>
            <a:endParaRPr lang="zh-CN" sz="15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3895159" y="-14402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5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调试</a:t>
            </a:r>
            <a:endParaRPr lang="zh-CN" sz="15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1150" y="1504950"/>
            <a:ext cx="598170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764677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直接连接符 13"/>
          <p:cNvSpPr>
            <a:spLocks noChangeShapeType="1"/>
          </p:cNvSpPr>
          <p:nvPr/>
        </p:nvSpPr>
        <p:spPr bwMode="auto">
          <a:xfrm flipH="1">
            <a:off x="7019925" y="533400"/>
            <a:ext cx="1917700" cy="1588"/>
          </a:xfrm>
          <a:prstGeom prst="line">
            <a:avLst/>
          </a:prstGeom>
          <a:noFill/>
          <a:ln w="6350">
            <a:solidFill>
              <a:srgbClr val="E6F5E1"/>
            </a:solidFill>
            <a:round/>
            <a:headEnd type="triangle" w="lg" len="lg"/>
            <a:tailEnd type="oval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125" name="TextBox 4"/>
          <p:cNvSpPr>
            <a:spLocks noChangeArrowheads="1"/>
          </p:cNvSpPr>
          <p:nvPr/>
        </p:nvSpPr>
        <p:spPr bwMode="auto">
          <a:xfrm>
            <a:off x="7362825" y="117475"/>
            <a:ext cx="14509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zh-CN" altLang="en-US" sz="2400" b="1" dirty="0" smtClean="0">
                <a:solidFill>
                  <a:srgbClr val="FFC68D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基本架构</a:t>
            </a:r>
            <a:endParaRPr lang="zh-CN" altLang="en-US" sz="2400" b="1" dirty="0">
              <a:solidFill>
                <a:srgbClr val="FFC68D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29" name="矩形 11"/>
          <p:cNvSpPr>
            <a:spLocks noChangeArrowheads="1"/>
          </p:cNvSpPr>
          <p:nvPr/>
        </p:nvSpPr>
        <p:spPr bwMode="auto">
          <a:xfrm>
            <a:off x="0" y="6597650"/>
            <a:ext cx="9139238" cy="260350"/>
          </a:xfrm>
          <a:prstGeom prst="rect">
            <a:avLst/>
          </a:prstGeom>
          <a:solidFill>
            <a:srgbClr val="19B4DC"/>
          </a:solidFill>
          <a:ln w="9525">
            <a:noFill/>
            <a:miter lim="800000"/>
            <a:headEnd/>
            <a:tailEnd/>
          </a:ln>
          <a:effectLst/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endParaRPr lang="zh-CN" altLang="zh-CN" sz="1300">
              <a:solidFill>
                <a:srgbClr val="CCEDC7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290638" y="0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5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数据结构</a:t>
            </a:r>
            <a:endParaRPr lang="zh-CN" sz="15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4" name="矩形 6"/>
          <p:cNvSpPr>
            <a:spLocks noChangeArrowheads="1"/>
          </p:cNvSpPr>
          <p:nvPr/>
        </p:nvSpPr>
        <p:spPr bwMode="auto">
          <a:xfrm>
            <a:off x="0" y="-1"/>
            <a:ext cx="1276350" cy="836613"/>
          </a:xfrm>
          <a:prstGeom prst="rect">
            <a:avLst/>
          </a:prstGeom>
          <a:solidFill>
            <a:srgbClr val="19B4DC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2100" b="1" dirty="0">
                <a:solidFill>
                  <a:srgbClr val="E6F5E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概述</a:t>
            </a:r>
            <a:endParaRPr lang="en-US" altLang="zh-CN" sz="2100" b="1" dirty="0" smtClean="0">
              <a:solidFill>
                <a:srgbClr val="E6F5E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2581276" y="-15875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5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进程管理</a:t>
            </a:r>
            <a:endParaRPr lang="zh-CN" sz="15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3895159" y="-14402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5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调试</a:t>
            </a:r>
            <a:endParaRPr lang="zh-CN" sz="15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12" name="图片 11" descr="Activity_Manager_Service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615" y="1049412"/>
            <a:ext cx="5274310" cy="33058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图片 12" descr="http://wiki.jikexueyuan.com/project/deep-android-v2/images/chapter6/image001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6179" y="4581080"/>
            <a:ext cx="5274310" cy="16414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51440138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直接连接符 13"/>
          <p:cNvSpPr>
            <a:spLocks noChangeShapeType="1"/>
          </p:cNvSpPr>
          <p:nvPr/>
        </p:nvSpPr>
        <p:spPr bwMode="auto">
          <a:xfrm flipH="1">
            <a:off x="7019925" y="533400"/>
            <a:ext cx="1917700" cy="1588"/>
          </a:xfrm>
          <a:prstGeom prst="line">
            <a:avLst/>
          </a:prstGeom>
          <a:noFill/>
          <a:ln w="6350">
            <a:solidFill>
              <a:srgbClr val="E6F5E1"/>
            </a:solidFill>
            <a:round/>
            <a:headEnd type="triangle" w="lg" len="lg"/>
            <a:tailEnd type="oval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125" name="TextBox 4"/>
          <p:cNvSpPr>
            <a:spLocks noChangeArrowheads="1"/>
          </p:cNvSpPr>
          <p:nvPr/>
        </p:nvSpPr>
        <p:spPr bwMode="auto">
          <a:xfrm>
            <a:off x="7362825" y="117475"/>
            <a:ext cx="14509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zh-CN" altLang="en-US" sz="2400" b="1" dirty="0" smtClean="0">
                <a:solidFill>
                  <a:srgbClr val="FFC68D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启动过程</a:t>
            </a:r>
            <a:endParaRPr lang="zh-CN" altLang="en-US" sz="2400" b="1" dirty="0">
              <a:solidFill>
                <a:srgbClr val="FFC68D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29" name="矩形 11"/>
          <p:cNvSpPr>
            <a:spLocks noChangeArrowheads="1"/>
          </p:cNvSpPr>
          <p:nvPr/>
        </p:nvSpPr>
        <p:spPr bwMode="auto">
          <a:xfrm>
            <a:off x="0" y="6597650"/>
            <a:ext cx="9139238" cy="260350"/>
          </a:xfrm>
          <a:prstGeom prst="rect">
            <a:avLst/>
          </a:prstGeom>
          <a:solidFill>
            <a:srgbClr val="19B4DC"/>
          </a:solidFill>
          <a:ln w="9525">
            <a:noFill/>
            <a:miter lim="800000"/>
            <a:headEnd/>
            <a:tailEnd/>
          </a:ln>
          <a:effectLst/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endParaRPr lang="zh-CN" altLang="zh-CN" sz="1300">
              <a:solidFill>
                <a:srgbClr val="CCEDC7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290638" y="0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5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数据结构</a:t>
            </a:r>
            <a:endParaRPr lang="zh-CN" sz="15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4" name="矩形 6"/>
          <p:cNvSpPr>
            <a:spLocks noChangeArrowheads="1"/>
          </p:cNvSpPr>
          <p:nvPr/>
        </p:nvSpPr>
        <p:spPr bwMode="auto">
          <a:xfrm>
            <a:off x="0" y="-1"/>
            <a:ext cx="1276350" cy="836613"/>
          </a:xfrm>
          <a:prstGeom prst="rect">
            <a:avLst/>
          </a:prstGeom>
          <a:solidFill>
            <a:srgbClr val="19B4DC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2100" b="1" dirty="0">
                <a:solidFill>
                  <a:srgbClr val="E6F5E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概述</a:t>
            </a:r>
            <a:endParaRPr lang="en-US" altLang="zh-CN" sz="2100" b="1" dirty="0" smtClean="0">
              <a:solidFill>
                <a:srgbClr val="E6F5E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2581276" y="-15875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5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进程管理</a:t>
            </a:r>
            <a:endParaRPr lang="zh-CN" sz="15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10" name="图片 9" descr="https://images2015.cnblogs.com/blog/328668/201608/328668-20160821221551073-42724926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4845" y="722947"/>
            <a:ext cx="5274310" cy="541210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3895159" y="-14402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5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调试</a:t>
            </a:r>
            <a:endParaRPr lang="zh-CN" sz="15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6738123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矩形 11"/>
          <p:cNvSpPr>
            <a:spLocks noChangeArrowheads="1"/>
          </p:cNvSpPr>
          <p:nvPr/>
        </p:nvSpPr>
        <p:spPr bwMode="auto">
          <a:xfrm>
            <a:off x="0" y="6597650"/>
            <a:ext cx="9139238" cy="260350"/>
          </a:xfrm>
          <a:prstGeom prst="rect">
            <a:avLst/>
          </a:prstGeom>
          <a:solidFill>
            <a:srgbClr val="19B4DC"/>
          </a:solidFill>
          <a:ln w="9525">
            <a:noFill/>
            <a:miter lim="800000"/>
            <a:headEnd/>
            <a:tailEnd/>
          </a:ln>
          <a:effectLst/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endParaRPr lang="zh-CN" altLang="zh-CN" sz="1300">
              <a:solidFill>
                <a:srgbClr val="CCEDC7"/>
              </a:solidFill>
              <a:latin typeface="宋体" pitchFamily="2" charset="-122"/>
              <a:sym typeface="宋体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7286" y="946137"/>
            <a:ext cx="5504666" cy="5472380"/>
          </a:xfrm>
          <a:prstGeom prst="rect">
            <a:avLst/>
          </a:prstGeom>
        </p:spPr>
      </p:pic>
      <p:sp>
        <p:nvSpPr>
          <p:cNvPr id="10" name="直接连接符 13"/>
          <p:cNvSpPr>
            <a:spLocks noChangeShapeType="1"/>
          </p:cNvSpPr>
          <p:nvPr/>
        </p:nvSpPr>
        <p:spPr bwMode="auto">
          <a:xfrm flipH="1">
            <a:off x="7019925" y="533400"/>
            <a:ext cx="1917700" cy="1588"/>
          </a:xfrm>
          <a:prstGeom prst="line">
            <a:avLst/>
          </a:prstGeom>
          <a:noFill/>
          <a:ln w="6350">
            <a:solidFill>
              <a:srgbClr val="E6F5E1"/>
            </a:solidFill>
            <a:round/>
            <a:headEnd type="triangle" w="lg" len="lg"/>
            <a:tailEnd type="oval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2" name="TextBox 4"/>
          <p:cNvSpPr>
            <a:spLocks noChangeArrowheads="1"/>
          </p:cNvSpPr>
          <p:nvPr/>
        </p:nvSpPr>
        <p:spPr bwMode="auto">
          <a:xfrm>
            <a:off x="7362825" y="117475"/>
            <a:ext cx="14509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zh-CN" altLang="en-US" sz="2400" b="1" dirty="0" smtClean="0">
                <a:solidFill>
                  <a:srgbClr val="FFC68D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启动过程</a:t>
            </a:r>
            <a:endParaRPr lang="zh-CN" altLang="en-US" sz="2400" b="1" dirty="0">
              <a:solidFill>
                <a:srgbClr val="FFC68D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290638" y="0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5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数据结构</a:t>
            </a:r>
            <a:endParaRPr lang="zh-CN" sz="15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6" name="矩形 6"/>
          <p:cNvSpPr>
            <a:spLocks noChangeArrowheads="1"/>
          </p:cNvSpPr>
          <p:nvPr/>
        </p:nvSpPr>
        <p:spPr bwMode="auto">
          <a:xfrm>
            <a:off x="0" y="-1"/>
            <a:ext cx="1276350" cy="836613"/>
          </a:xfrm>
          <a:prstGeom prst="rect">
            <a:avLst/>
          </a:prstGeom>
          <a:solidFill>
            <a:srgbClr val="19B4DC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2100" b="1" dirty="0">
                <a:solidFill>
                  <a:srgbClr val="E6F5E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概述</a:t>
            </a:r>
            <a:endParaRPr lang="en-US" altLang="zh-CN" sz="2100" b="1" dirty="0" smtClean="0">
              <a:solidFill>
                <a:srgbClr val="E6F5E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2581276" y="-15875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5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进程管理</a:t>
            </a:r>
            <a:endParaRPr lang="zh-CN" sz="15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3895159" y="-14402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5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调试</a:t>
            </a:r>
            <a:endParaRPr lang="zh-CN" sz="15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0207364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矩形 11"/>
          <p:cNvSpPr>
            <a:spLocks noChangeArrowheads="1"/>
          </p:cNvSpPr>
          <p:nvPr/>
        </p:nvSpPr>
        <p:spPr bwMode="auto">
          <a:xfrm>
            <a:off x="0" y="6597650"/>
            <a:ext cx="9139238" cy="260350"/>
          </a:xfrm>
          <a:prstGeom prst="rect">
            <a:avLst/>
          </a:prstGeom>
          <a:solidFill>
            <a:srgbClr val="19B4DC"/>
          </a:solidFill>
          <a:ln w="9525">
            <a:noFill/>
            <a:miter lim="800000"/>
            <a:headEnd/>
            <a:tailEnd/>
          </a:ln>
          <a:effectLst/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endParaRPr lang="zh-CN" altLang="zh-CN" sz="1300">
              <a:solidFill>
                <a:srgbClr val="CCEDC7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8" name="直接连接符 13"/>
          <p:cNvSpPr>
            <a:spLocks noChangeShapeType="1"/>
          </p:cNvSpPr>
          <p:nvPr/>
        </p:nvSpPr>
        <p:spPr bwMode="auto">
          <a:xfrm flipH="1">
            <a:off x="7019925" y="533400"/>
            <a:ext cx="1917700" cy="1588"/>
          </a:xfrm>
          <a:prstGeom prst="line">
            <a:avLst/>
          </a:prstGeom>
          <a:noFill/>
          <a:ln w="6350">
            <a:solidFill>
              <a:srgbClr val="E6F5E1"/>
            </a:solidFill>
            <a:round/>
            <a:headEnd type="triangle" w="lg" len="lg"/>
            <a:tailEnd type="oval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9" name="TextBox 4"/>
          <p:cNvSpPr>
            <a:spLocks noChangeArrowheads="1"/>
          </p:cNvSpPr>
          <p:nvPr/>
        </p:nvSpPr>
        <p:spPr bwMode="auto">
          <a:xfrm>
            <a:off x="7362825" y="117475"/>
            <a:ext cx="14509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zh-CN" altLang="en-US" sz="2400" b="1" dirty="0" smtClean="0">
                <a:solidFill>
                  <a:srgbClr val="FFC68D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概念</a:t>
            </a:r>
            <a:endParaRPr lang="en-US" altLang="zh-CN" sz="2400" b="1" dirty="0" smtClean="0">
              <a:solidFill>
                <a:srgbClr val="FFC68D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-8957" y="14893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/>
            <a:r>
              <a:rPr lang="zh-CN" altLang="en-US" sz="1600" b="1" dirty="0" smtClean="0">
                <a:solidFill>
                  <a:srgbClr val="E6F5E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概述</a:t>
            </a:r>
            <a:endParaRPr lang="en-US" altLang="zh-CN" sz="1600" b="1" dirty="0">
              <a:solidFill>
                <a:srgbClr val="E6F5E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1" name="矩形 6"/>
          <p:cNvSpPr>
            <a:spLocks noChangeArrowheads="1"/>
          </p:cNvSpPr>
          <p:nvPr/>
        </p:nvSpPr>
        <p:spPr bwMode="auto">
          <a:xfrm>
            <a:off x="1162349" y="1"/>
            <a:ext cx="1465516" cy="579140"/>
          </a:xfrm>
          <a:prstGeom prst="rect">
            <a:avLst/>
          </a:prstGeom>
          <a:solidFill>
            <a:srgbClr val="19B4DC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24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数据结构</a:t>
            </a:r>
            <a:endParaRPr lang="en-US" altLang="zh-CN" sz="2100" b="1" dirty="0" smtClean="0">
              <a:solidFill>
                <a:srgbClr val="E6F5E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2629812" y="-15875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5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进程管理</a:t>
            </a:r>
            <a:endParaRPr lang="zh-CN" sz="15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3943695" y="-14402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5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调试</a:t>
            </a:r>
            <a:endParaRPr lang="zh-CN" sz="15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050" y="1722183"/>
            <a:ext cx="6086475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575444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矩形 11"/>
          <p:cNvSpPr>
            <a:spLocks noChangeArrowheads="1"/>
          </p:cNvSpPr>
          <p:nvPr/>
        </p:nvSpPr>
        <p:spPr bwMode="auto">
          <a:xfrm>
            <a:off x="0" y="6597650"/>
            <a:ext cx="9139238" cy="260350"/>
          </a:xfrm>
          <a:prstGeom prst="rect">
            <a:avLst/>
          </a:prstGeom>
          <a:solidFill>
            <a:srgbClr val="19B4DC"/>
          </a:solidFill>
          <a:ln w="9525">
            <a:noFill/>
            <a:miter lim="800000"/>
            <a:headEnd/>
            <a:tailEnd/>
          </a:ln>
          <a:effectLst/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endParaRPr lang="zh-CN" altLang="zh-CN" sz="1300">
              <a:solidFill>
                <a:srgbClr val="CCEDC7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8" name="直接连接符 13"/>
          <p:cNvSpPr>
            <a:spLocks noChangeShapeType="1"/>
          </p:cNvSpPr>
          <p:nvPr/>
        </p:nvSpPr>
        <p:spPr bwMode="auto">
          <a:xfrm flipH="1">
            <a:off x="7019925" y="533400"/>
            <a:ext cx="1917700" cy="1588"/>
          </a:xfrm>
          <a:prstGeom prst="line">
            <a:avLst/>
          </a:prstGeom>
          <a:noFill/>
          <a:ln w="6350">
            <a:solidFill>
              <a:srgbClr val="E6F5E1"/>
            </a:solidFill>
            <a:round/>
            <a:headEnd type="triangle" w="lg" len="lg"/>
            <a:tailEnd type="oval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9" name="TextBox 4"/>
          <p:cNvSpPr>
            <a:spLocks noChangeArrowheads="1"/>
          </p:cNvSpPr>
          <p:nvPr/>
        </p:nvSpPr>
        <p:spPr bwMode="auto">
          <a:xfrm>
            <a:off x="7362825" y="117475"/>
            <a:ext cx="14509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zh-CN" altLang="en-US" sz="2400" b="1" dirty="0" smtClean="0">
                <a:solidFill>
                  <a:srgbClr val="FFC68D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数据结构</a:t>
            </a:r>
            <a:endParaRPr lang="en-US" altLang="zh-CN" sz="2400" b="1" dirty="0" smtClean="0">
              <a:solidFill>
                <a:srgbClr val="FFC68D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-8957" y="14893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/>
            <a:r>
              <a:rPr lang="zh-CN" altLang="en-US" sz="1600" b="1" dirty="0" smtClean="0">
                <a:solidFill>
                  <a:srgbClr val="E6F5E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概述</a:t>
            </a:r>
            <a:endParaRPr lang="en-US" altLang="zh-CN" sz="1600" b="1" dirty="0">
              <a:solidFill>
                <a:srgbClr val="E6F5E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1" name="矩形 6"/>
          <p:cNvSpPr>
            <a:spLocks noChangeArrowheads="1"/>
          </p:cNvSpPr>
          <p:nvPr/>
        </p:nvSpPr>
        <p:spPr bwMode="auto">
          <a:xfrm>
            <a:off x="1162349" y="1"/>
            <a:ext cx="1465516" cy="579140"/>
          </a:xfrm>
          <a:prstGeom prst="rect">
            <a:avLst/>
          </a:prstGeom>
          <a:solidFill>
            <a:srgbClr val="19B4DC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24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数据结构</a:t>
            </a:r>
            <a:endParaRPr lang="en-US" altLang="zh-CN" sz="2100" b="1" dirty="0" smtClean="0">
              <a:solidFill>
                <a:srgbClr val="E6F5E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2629812" y="-15875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5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进程管理</a:t>
            </a:r>
            <a:endParaRPr lang="zh-CN" sz="15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3943695" y="-14402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5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调试</a:t>
            </a:r>
            <a:endParaRPr lang="zh-CN" sz="15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10" name="图片 9" descr="activity_record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865" y="924210"/>
            <a:ext cx="4032280" cy="53283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73764724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CCEDC7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E2F4E0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1911</TotalTime>
  <Pages>0</Pages>
  <Words>1031</Words>
  <Characters>0</Characters>
  <Application>Microsoft Office PowerPoint</Application>
  <DocSecurity>0</DocSecurity>
  <PresentationFormat>全屏显示(4:3)</PresentationFormat>
  <Lines>0</Lines>
  <Paragraphs>307</Paragraphs>
  <Slides>35</Slides>
  <Notes>32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4" baseType="lpstr">
      <vt:lpstr>Apple Color Emoji</vt:lpstr>
      <vt:lpstr>黑体</vt:lpstr>
      <vt:lpstr>宋体</vt:lpstr>
      <vt:lpstr>微软雅黑</vt:lpstr>
      <vt:lpstr>Arial</vt:lpstr>
      <vt:lpstr>Calibri</vt:lpstr>
      <vt:lpstr>Calibri Light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Key Guan</cp:lastModifiedBy>
  <cp:revision>613</cp:revision>
  <dcterms:created xsi:type="dcterms:W3CDTF">2014-05-22T15:27:00Z</dcterms:created>
  <dcterms:modified xsi:type="dcterms:W3CDTF">2019-03-28T12:26:59Z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2052-9.1.0.4856</vt:lpwstr>
  </property>
</Properties>
</file>