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teven Roga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25T10:41:32.290">
    <p:pos x="1372" y="2865"/>
    <p:text>This is sampled just before catalytic stripper.  There is really a group 5 because Hivol and CPMA are on separate lines.  The small line has an additional pump pulling 4 lpm to reduce losses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286125" y="2425700"/>
            <a:ext cx="5619750" cy="628650"/>
          </a:xfrm>
          <a:custGeom>
            <a:pathLst>
              <a:path extrusionOk="0" h="25146" w="224790">
                <a:moveTo>
                  <a:pt x="0" y="0"/>
                </a:moveTo>
                <a:lnTo>
                  <a:pt x="0" y="24003"/>
                </a:lnTo>
                <a:lnTo>
                  <a:pt x="224790" y="25146"/>
                </a:lnTo>
              </a:path>
            </a:pathLst>
          </a:custGeom>
          <a:noFill/>
          <a:ln cap="flat" cmpd="sng" w="28575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85" name="Shape 85"/>
          <p:cNvCxnSpPr/>
          <p:nvPr/>
        </p:nvCxnSpPr>
        <p:spPr>
          <a:xfrm>
            <a:off x="4758775" y="3208500"/>
            <a:ext cx="39051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Shape 86"/>
          <p:cNvCxnSpPr>
            <a:stCxn id="87" idx="2"/>
          </p:cNvCxnSpPr>
          <p:nvPr/>
        </p:nvCxnSpPr>
        <p:spPr>
          <a:xfrm flipH="1">
            <a:off x="3065350" y="5553400"/>
            <a:ext cx="17400" cy="96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Shape 88"/>
          <p:cNvSpPr/>
          <p:nvPr/>
        </p:nvSpPr>
        <p:spPr>
          <a:xfrm>
            <a:off x="8951089" y="499122"/>
            <a:ext cx="506339" cy="18629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hape 89"/>
          <p:cNvCxnSpPr/>
          <p:nvPr/>
        </p:nvCxnSpPr>
        <p:spPr>
          <a:xfrm flipH="1">
            <a:off x="1419752" y="685418"/>
            <a:ext cx="22335" cy="333500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90" name="Shape 90"/>
          <p:cNvGrpSpPr/>
          <p:nvPr/>
        </p:nvGrpSpPr>
        <p:grpSpPr>
          <a:xfrm>
            <a:off x="1442084" y="3848304"/>
            <a:ext cx="6506182" cy="264127"/>
            <a:chOff x="286195" y="5494686"/>
            <a:chExt cx="6173434" cy="264127"/>
          </a:xfrm>
        </p:grpSpPr>
        <p:cxnSp>
          <p:nvCxnSpPr>
            <p:cNvPr id="91" name="Shape 91"/>
            <p:cNvCxnSpPr/>
            <p:nvPr/>
          </p:nvCxnSpPr>
          <p:spPr>
            <a:xfrm>
              <a:off x="286195" y="5628260"/>
              <a:ext cx="1865878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92" name="Shape 92"/>
            <p:cNvSpPr/>
            <p:nvPr/>
          </p:nvSpPr>
          <p:spPr>
            <a:xfrm rot="-5400000">
              <a:off x="1641980" y="5377367"/>
              <a:ext cx="264125" cy="49876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023425" y="5494686"/>
              <a:ext cx="3548670" cy="2641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5400000">
              <a:off x="5689727" y="5377368"/>
              <a:ext cx="264125" cy="49876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" name="Shape 95"/>
            <p:cNvCxnSpPr/>
            <p:nvPr/>
          </p:nvCxnSpPr>
          <p:spPr>
            <a:xfrm>
              <a:off x="5443629" y="5628260"/>
              <a:ext cx="101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96" name="Shape 96"/>
          <p:cNvGrpSpPr/>
          <p:nvPr/>
        </p:nvGrpSpPr>
        <p:grpSpPr>
          <a:xfrm rot="-5400000">
            <a:off x="828636" y="1555580"/>
            <a:ext cx="181617" cy="193669"/>
            <a:chOff x="7911188" y="1838036"/>
            <a:chExt cx="221673" cy="221673"/>
          </a:xfrm>
        </p:grpSpPr>
        <p:sp>
          <p:nvSpPr>
            <p:cNvPr id="97" name="Shape 97"/>
            <p:cNvSpPr/>
            <p:nvPr/>
          </p:nvSpPr>
          <p:spPr>
            <a:xfrm>
              <a:off x="7911188" y="1838036"/>
              <a:ext cx="221673" cy="22167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Shape 98"/>
            <p:cNvCxnSpPr>
              <a:stCxn id="97" idx="1"/>
              <a:endCxn id="97" idx="5"/>
            </p:cNvCxnSpPr>
            <p:nvPr/>
          </p:nvCxnSpPr>
          <p:spPr>
            <a:xfrm flipH="1" rot="-5400000">
              <a:off x="7943652" y="1870499"/>
              <a:ext cx="156600" cy="15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9" name="Shape 99"/>
            <p:cNvCxnSpPr>
              <a:stCxn id="97" idx="3"/>
              <a:endCxn id="97" idx="7"/>
            </p:cNvCxnSpPr>
            <p:nvPr/>
          </p:nvCxnSpPr>
          <p:spPr>
            <a:xfrm rot="-5400000">
              <a:off x="7943652" y="1870646"/>
              <a:ext cx="156600" cy="15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100" name="Shape 100"/>
          <p:cNvCxnSpPr/>
          <p:nvPr/>
        </p:nvCxnSpPr>
        <p:spPr>
          <a:xfrm rot="10800000">
            <a:off x="7940763" y="3980359"/>
            <a:ext cx="2095500" cy="0"/>
          </a:xfrm>
          <a:prstGeom prst="straightConnector1">
            <a:avLst/>
          </a:prstGeom>
          <a:noFill/>
          <a:ln cap="flat" cmpd="sng" w="57150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1" name="Shape 101"/>
          <p:cNvSpPr/>
          <p:nvPr/>
        </p:nvSpPr>
        <p:spPr>
          <a:xfrm>
            <a:off x="10014538" y="3849992"/>
            <a:ext cx="512560" cy="29013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983161" y="3824914"/>
            <a:ext cx="609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Shape 103"/>
          <p:cNvCxnSpPr>
            <a:stCxn id="101" idx="3"/>
          </p:cNvCxnSpPr>
          <p:nvPr/>
        </p:nvCxnSpPr>
        <p:spPr>
          <a:xfrm>
            <a:off x="10527098" y="3995060"/>
            <a:ext cx="326700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10853681" y="3001245"/>
            <a:ext cx="0" cy="1019174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Shape 105"/>
          <p:cNvCxnSpPr/>
          <p:nvPr/>
        </p:nvCxnSpPr>
        <p:spPr>
          <a:xfrm rot="10800000">
            <a:off x="10836979" y="828024"/>
            <a:ext cx="16702" cy="1545148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6" name="Shape 106"/>
          <p:cNvSpPr txBox="1"/>
          <p:nvPr/>
        </p:nvSpPr>
        <p:spPr>
          <a:xfrm>
            <a:off x="10701222" y="2511928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505041" y="916640"/>
            <a:ext cx="1115683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FTIR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505041" y="1247064"/>
            <a:ext cx="1115683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CRDS – CO</a:t>
            </a:r>
            <a:r>
              <a:rPr baseline="-25000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3295663" y="664303"/>
            <a:ext cx="0" cy="39552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0" name="Shape 110"/>
          <p:cNvCxnSpPr>
            <a:endCxn id="107" idx="1"/>
          </p:cNvCxnSpPr>
          <p:nvPr/>
        </p:nvCxnSpPr>
        <p:spPr>
          <a:xfrm>
            <a:off x="3305241" y="1055140"/>
            <a:ext cx="199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Shape 111"/>
          <p:cNvSpPr txBox="1"/>
          <p:nvPr/>
        </p:nvSpPr>
        <p:spPr>
          <a:xfrm>
            <a:off x="9714850" y="4125200"/>
            <a:ext cx="12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lpm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573645" y="3376838"/>
            <a:ext cx="14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9480300" y="2460510"/>
            <a:ext cx="1278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pump 250 lpm ‘free air flow’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10539644" y="2373172"/>
            <a:ext cx="628073" cy="628073"/>
          </a:xfrm>
          <a:prstGeom prst="ellipse">
            <a:avLst/>
          </a:prstGeom>
          <a:noFill/>
          <a:ln cap="flat" cmpd="sng" w="762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903939" y="3923349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 rot="-5400000">
            <a:off x="7923033" y="4595115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 rot="-5400000">
            <a:off x="10718406" y="1921100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 rot="5400000">
            <a:off x="1289499" y="3429482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505041" y="1577488"/>
            <a:ext cx="1115683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CRDS – CH</a:t>
            </a:r>
            <a:r>
              <a:rPr baseline="-25000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Shape 120"/>
          <p:cNvCxnSpPr/>
          <p:nvPr/>
        </p:nvCxnSpPr>
        <p:spPr>
          <a:xfrm>
            <a:off x="3286864" y="1708685"/>
            <a:ext cx="218177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4621389" y="1054240"/>
            <a:ext cx="238132" cy="0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615360" y="1393503"/>
            <a:ext cx="238132" cy="0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4623986" y="1703619"/>
            <a:ext cx="238132" cy="0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4863095" y="826502"/>
            <a:ext cx="0" cy="1551124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3286864" y="1405725"/>
            <a:ext cx="227467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319025" y="662775"/>
            <a:ext cx="26400" cy="37239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7" name="Shape 127"/>
          <p:cNvSpPr txBox="1"/>
          <p:nvPr/>
        </p:nvSpPr>
        <p:spPr>
          <a:xfrm>
            <a:off x="3505041" y="1907912"/>
            <a:ext cx="1115683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>
            <a:off x="3286138" y="2054138"/>
            <a:ext cx="218903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4623986" y="2046411"/>
            <a:ext cx="238132" cy="0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11553732" y="822036"/>
            <a:ext cx="0" cy="575880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" name="Shape 131"/>
          <p:cNvSpPr/>
          <p:nvPr/>
        </p:nvSpPr>
        <p:spPr>
          <a:xfrm rot="5400000">
            <a:off x="-116453" y="2839143"/>
            <a:ext cx="547800" cy="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 rot="-5400000">
            <a:off x="11423855" y="4300647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822120" y="6646293"/>
            <a:ext cx="547800" cy="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 rot="5400000">
            <a:off x="2891518" y="1336723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 rot="-5400000">
            <a:off x="4679240" y="1284867"/>
            <a:ext cx="547758" cy="9767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505041" y="2239692"/>
            <a:ext cx="1115683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 - BTEX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/>
          <p:nvPr/>
        </p:nvCxnSpPr>
        <p:spPr>
          <a:xfrm>
            <a:off x="4615360" y="2378191"/>
            <a:ext cx="238132" cy="0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3276199" y="2377626"/>
            <a:ext cx="228842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9" name="Shape 139"/>
          <p:cNvSpPr txBox="1"/>
          <p:nvPr/>
        </p:nvSpPr>
        <p:spPr>
          <a:xfrm rot="-5400000">
            <a:off x="5768661" y="4731505"/>
            <a:ext cx="1115683" cy="4385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PASS-3 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405/532/870 nm</a:t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 rot="5400000">
            <a:off x="6254651" y="5587001"/>
            <a:ext cx="144589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" name="Shape 141"/>
          <p:cNvCxnSpPr>
            <a:endCxn id="139" idx="3"/>
          </p:cNvCxnSpPr>
          <p:nvPr/>
        </p:nvCxnSpPr>
        <p:spPr>
          <a:xfrm>
            <a:off x="6325302" y="4104055"/>
            <a:ext cx="1200" cy="2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" name="Shape 142"/>
          <p:cNvCxnSpPr/>
          <p:nvPr/>
        </p:nvCxnSpPr>
        <p:spPr>
          <a:xfrm rot="5400000">
            <a:off x="6944330" y="5580891"/>
            <a:ext cx="144589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43" name="Shape 143"/>
          <p:cNvGrpSpPr/>
          <p:nvPr/>
        </p:nvGrpSpPr>
        <p:grpSpPr>
          <a:xfrm rot="5400000">
            <a:off x="6012638" y="4671404"/>
            <a:ext cx="1397387" cy="276999"/>
            <a:chOff x="6147758" y="4543369"/>
            <a:chExt cx="1383226" cy="276999"/>
          </a:xfrm>
        </p:grpSpPr>
        <p:sp>
          <p:nvSpPr>
            <p:cNvPr id="144" name="Shape 144"/>
            <p:cNvSpPr txBox="1"/>
            <p:nvPr/>
          </p:nvSpPr>
          <p:spPr>
            <a:xfrm rot="10800000">
              <a:off x="6429458" y="4543369"/>
              <a:ext cx="1101526" cy="2769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PAX 870 (1)</a:t>
              </a:r>
              <a:endParaRPr/>
            </a:p>
          </p:txBody>
        </p:sp>
        <p:cxnSp>
          <p:nvCxnSpPr>
            <p:cNvPr id="145" name="Shape 145"/>
            <p:cNvCxnSpPr>
              <a:endCxn id="144" idx="3"/>
            </p:cNvCxnSpPr>
            <p:nvPr/>
          </p:nvCxnSpPr>
          <p:spPr>
            <a:xfrm rot="10800000">
              <a:off x="6288608" y="4541018"/>
              <a:ext cx="0" cy="28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2379076" y="1629909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180512" y="3358822"/>
            <a:ext cx="9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flipH="1">
            <a:off x="5132988" y="5558867"/>
            <a:ext cx="863" cy="124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9" name="Shape 149"/>
          <p:cNvSpPr txBox="1"/>
          <p:nvPr/>
        </p:nvSpPr>
        <p:spPr>
          <a:xfrm rot="-5400000">
            <a:off x="4536992" y="4837197"/>
            <a:ext cx="1183203" cy="2573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Teflon FT1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(30)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 rot="-5400000">
            <a:off x="4144373" y="4834945"/>
            <a:ext cx="1181400" cy="2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 OC/EC (8)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Shape 151"/>
          <p:cNvCxnSpPr/>
          <p:nvPr/>
        </p:nvCxnSpPr>
        <p:spPr>
          <a:xfrm flipH="1">
            <a:off x="5325917" y="4140127"/>
            <a:ext cx="3655" cy="2228589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52" name="Shape 152"/>
          <p:cNvGrpSpPr/>
          <p:nvPr/>
        </p:nvGrpSpPr>
        <p:grpSpPr>
          <a:xfrm rot="5400000">
            <a:off x="5241335" y="5606694"/>
            <a:ext cx="138499" cy="138499"/>
            <a:chOff x="2918763" y="5962903"/>
            <a:chExt cx="138499" cy="138499"/>
          </a:xfrm>
        </p:grpSpPr>
        <p:sp>
          <p:nvSpPr>
            <p:cNvPr id="153" name="Shape 153"/>
            <p:cNvSpPr/>
            <p:nvPr/>
          </p:nvSpPr>
          <p:spPr>
            <a:xfrm>
              <a:off x="2918763" y="5962903"/>
              <a:ext cx="138499" cy="13849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Shape 154"/>
            <p:cNvCxnSpPr>
              <a:stCxn id="153" idx="1"/>
              <a:endCxn id="153" idx="5"/>
            </p:cNvCxnSpPr>
            <p:nvPr/>
          </p:nvCxnSpPr>
          <p:spPr>
            <a:xfrm flipH="1" rot="-5400000">
              <a:off x="2939046" y="5983186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5" name="Shape 155"/>
            <p:cNvCxnSpPr>
              <a:stCxn id="153" idx="3"/>
              <a:endCxn id="153" idx="7"/>
            </p:cNvCxnSpPr>
            <p:nvPr/>
          </p:nvCxnSpPr>
          <p:spPr>
            <a:xfrm rot="-5400000">
              <a:off x="2939046" y="5983319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156" name="Shape 156"/>
          <p:cNvCxnSpPr>
            <a:endCxn id="153" idx="4"/>
          </p:cNvCxnSpPr>
          <p:nvPr/>
        </p:nvCxnSpPr>
        <p:spPr>
          <a:xfrm>
            <a:off x="5119235" y="5670544"/>
            <a:ext cx="122100" cy="540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7" name="Shape 157"/>
          <p:cNvCxnSpPr/>
          <p:nvPr/>
        </p:nvCxnSpPr>
        <p:spPr>
          <a:xfrm rot="5400000">
            <a:off x="5101332" y="4348402"/>
            <a:ext cx="54524" cy="15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5131807" y="4151493"/>
            <a:ext cx="196390" cy="1369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159" name="Shape 159"/>
          <p:cNvGrpSpPr/>
          <p:nvPr/>
        </p:nvGrpSpPr>
        <p:grpSpPr>
          <a:xfrm rot="5400000">
            <a:off x="5059344" y="4182049"/>
            <a:ext cx="138499" cy="138499"/>
            <a:chOff x="2918763" y="5962903"/>
            <a:chExt cx="138499" cy="138499"/>
          </a:xfrm>
        </p:grpSpPr>
        <p:sp>
          <p:nvSpPr>
            <p:cNvPr id="160" name="Shape 160"/>
            <p:cNvSpPr/>
            <p:nvPr/>
          </p:nvSpPr>
          <p:spPr>
            <a:xfrm>
              <a:off x="2918763" y="5962903"/>
              <a:ext cx="138499" cy="13849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Shape 161"/>
            <p:cNvCxnSpPr>
              <a:stCxn id="160" idx="1"/>
              <a:endCxn id="160" idx="5"/>
            </p:cNvCxnSpPr>
            <p:nvPr/>
          </p:nvCxnSpPr>
          <p:spPr>
            <a:xfrm flipH="1" rot="-5400000">
              <a:off x="2939046" y="5983186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2" name="Shape 162"/>
            <p:cNvCxnSpPr>
              <a:stCxn id="160" idx="3"/>
              <a:endCxn id="160" idx="7"/>
            </p:cNvCxnSpPr>
            <p:nvPr/>
          </p:nvCxnSpPr>
          <p:spPr>
            <a:xfrm rot="-5400000">
              <a:off x="2939046" y="5983319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163" name="Shape 163"/>
          <p:cNvGrpSpPr/>
          <p:nvPr/>
        </p:nvGrpSpPr>
        <p:grpSpPr>
          <a:xfrm rot="5400000">
            <a:off x="4481226" y="5079605"/>
            <a:ext cx="2262268" cy="337503"/>
            <a:chOff x="3799238" y="4277934"/>
            <a:chExt cx="2262268" cy="337503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5312092" y="4417667"/>
              <a:ext cx="4419" cy="133595"/>
            </a:xfrm>
            <a:prstGeom prst="straightConnector1">
              <a:avLst/>
            </a:prstGeom>
            <a:noFill/>
            <a:ln cap="flat" cmpd="sng" w="38100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65" name="Shape 165"/>
            <p:cNvSpPr txBox="1"/>
            <p:nvPr/>
          </p:nvSpPr>
          <p:spPr>
            <a:xfrm rot="10800000">
              <a:off x="4070699" y="4358068"/>
              <a:ext cx="1184184" cy="257369"/>
            </a:xfrm>
            <a:prstGeom prst="rect">
              <a:avLst/>
            </a:prstGeom>
            <a:noFill/>
            <a:ln cap="flat" cmpd="sng" w="9525">
              <a:solidFill>
                <a:srgbClr val="7570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6000" lIns="36000" spcFirstLastPara="1" rIns="3600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Quartz FT2</a:t>
              </a:r>
              <a:r>
                <a:rPr lang="en-C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(15)</a:t>
              </a:r>
              <a:endParaRPr/>
            </a:p>
          </p:txBody>
        </p:sp>
        <p:cxnSp>
          <p:nvCxnSpPr>
            <p:cNvPr id="166" name="Shape 166"/>
            <p:cNvCxnSpPr/>
            <p:nvPr/>
          </p:nvCxnSpPr>
          <p:spPr>
            <a:xfrm rot="-5400000">
              <a:off x="4943655" y="3165286"/>
              <a:ext cx="5202" cy="2230499"/>
            </a:xfrm>
            <a:prstGeom prst="straightConnector1">
              <a:avLst/>
            </a:prstGeom>
            <a:noFill/>
            <a:ln cap="flat" cmpd="sng" w="2857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167" name="Shape 167"/>
            <p:cNvGrpSpPr/>
            <p:nvPr/>
          </p:nvGrpSpPr>
          <p:grpSpPr>
            <a:xfrm>
              <a:off x="3874838" y="4417503"/>
              <a:ext cx="138499" cy="138499"/>
              <a:chOff x="2918763" y="5962903"/>
              <a:chExt cx="138499" cy="13849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2918763" y="5962903"/>
                <a:ext cx="138499" cy="13849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2E75B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9" name="Shape 169"/>
              <p:cNvCxnSpPr>
                <a:stCxn id="168" idx="1"/>
                <a:endCxn id="168" idx="5"/>
              </p:cNvCxnSpPr>
              <p:nvPr/>
            </p:nvCxnSpPr>
            <p:spPr>
              <a:xfrm flipH="1" rot="-5400000">
                <a:off x="2939046" y="5983186"/>
                <a:ext cx="97800" cy="9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5707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0" name="Shape 170"/>
              <p:cNvCxnSpPr>
                <a:stCxn id="168" idx="3"/>
                <a:endCxn id="168" idx="7"/>
              </p:cNvCxnSpPr>
              <p:nvPr/>
            </p:nvCxnSpPr>
            <p:spPr>
              <a:xfrm rot="-5400000">
                <a:off x="2939046" y="5983319"/>
                <a:ext cx="97800" cy="97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cxnSp>
          <p:nvCxnSpPr>
            <p:cNvPr id="171" name="Shape 171"/>
            <p:cNvCxnSpPr/>
            <p:nvPr/>
          </p:nvCxnSpPr>
          <p:spPr>
            <a:xfrm>
              <a:off x="4014002" y="4486675"/>
              <a:ext cx="54524" cy="155"/>
            </a:xfrm>
            <a:prstGeom prst="straightConnector1">
              <a:avLst/>
            </a:prstGeom>
            <a:noFill/>
            <a:ln cap="flat" cmpd="sng" w="38100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2" name="Shape 172"/>
            <p:cNvCxnSpPr/>
            <p:nvPr/>
          </p:nvCxnSpPr>
          <p:spPr>
            <a:xfrm flipH="1" rot="5400000">
              <a:off x="3741663" y="4383800"/>
              <a:ext cx="201328" cy="1"/>
            </a:xfrm>
            <a:prstGeom prst="straightConnector1">
              <a:avLst/>
            </a:prstGeom>
            <a:noFill/>
            <a:ln cap="flat" cmpd="sng" w="2857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3" name="Shape 173"/>
            <p:cNvCxnSpPr/>
            <p:nvPr/>
          </p:nvCxnSpPr>
          <p:spPr>
            <a:xfrm rot="-5400000">
              <a:off x="5268403" y="4392689"/>
              <a:ext cx="222248" cy="3144"/>
            </a:xfrm>
            <a:prstGeom prst="straightConnector1">
              <a:avLst/>
            </a:prstGeom>
            <a:noFill/>
            <a:ln cap="flat" cmpd="sng" w="2857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4" name="Shape 174"/>
            <p:cNvCxnSpPr>
              <a:endCxn id="168" idx="2"/>
            </p:cNvCxnSpPr>
            <p:nvPr/>
          </p:nvCxnSpPr>
          <p:spPr>
            <a:xfrm rot="10800000">
              <a:off x="3837038" y="4448953"/>
              <a:ext cx="0" cy="75600"/>
            </a:xfrm>
            <a:prstGeom prst="straightConnector1">
              <a:avLst/>
            </a:prstGeom>
            <a:noFill/>
            <a:ln cap="flat" cmpd="sng" w="19050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175" name="Shape 175"/>
          <p:cNvCxnSpPr/>
          <p:nvPr/>
        </p:nvCxnSpPr>
        <p:spPr>
          <a:xfrm rot="5400000">
            <a:off x="5091602" y="4148951"/>
            <a:ext cx="75632" cy="78"/>
          </a:xfrm>
          <a:prstGeom prst="straightConnector1">
            <a:avLst/>
          </a:prstGeom>
          <a:noFill/>
          <a:ln cap="flat" cmpd="sng" w="38100">
            <a:solidFill>
              <a:srgbClr val="2E75B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6" name="Shape 176"/>
          <p:cNvCxnSpPr/>
          <p:nvPr/>
        </p:nvCxnSpPr>
        <p:spPr>
          <a:xfrm>
            <a:off x="4722902" y="5563622"/>
            <a:ext cx="3600" cy="7974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7" name="Shape 177"/>
          <p:cNvCxnSpPr>
            <a:stCxn id="178" idx="3"/>
            <a:endCxn id="178" idx="3"/>
          </p:cNvCxnSpPr>
          <p:nvPr/>
        </p:nvCxnSpPr>
        <p:spPr>
          <a:xfrm>
            <a:off x="7346950" y="4682700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9" name="Shape 179"/>
          <p:cNvCxnSpPr/>
          <p:nvPr/>
        </p:nvCxnSpPr>
        <p:spPr>
          <a:xfrm rot="5400000">
            <a:off x="4670198" y="4234989"/>
            <a:ext cx="25735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0" name="Shape 180"/>
          <p:cNvCxnSpPr/>
          <p:nvPr/>
        </p:nvCxnSpPr>
        <p:spPr>
          <a:xfrm rot="5400000">
            <a:off x="6630797" y="5583649"/>
            <a:ext cx="144589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1" name="Shape 181"/>
          <p:cNvSpPr txBox="1"/>
          <p:nvPr/>
        </p:nvSpPr>
        <p:spPr>
          <a:xfrm>
            <a:off x="1327199" y="-76500"/>
            <a:ext cx="58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 (proposed setup) V1</a:t>
            </a:r>
            <a:endParaRPr/>
          </a:p>
        </p:txBody>
      </p:sp>
      <p:grpSp>
        <p:nvGrpSpPr>
          <p:cNvPr id="182" name="Shape 182"/>
          <p:cNvGrpSpPr/>
          <p:nvPr/>
        </p:nvGrpSpPr>
        <p:grpSpPr>
          <a:xfrm rot="5400000">
            <a:off x="5695050" y="5619062"/>
            <a:ext cx="138499" cy="138499"/>
            <a:chOff x="2918763" y="5962903"/>
            <a:chExt cx="138499" cy="138499"/>
          </a:xfrm>
        </p:grpSpPr>
        <p:sp>
          <p:nvSpPr>
            <p:cNvPr id="183" name="Shape 183"/>
            <p:cNvSpPr/>
            <p:nvPr/>
          </p:nvSpPr>
          <p:spPr>
            <a:xfrm>
              <a:off x="2918763" y="5962903"/>
              <a:ext cx="138499" cy="13849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Shape 184"/>
            <p:cNvCxnSpPr>
              <a:stCxn id="183" idx="1"/>
              <a:endCxn id="183" idx="5"/>
            </p:cNvCxnSpPr>
            <p:nvPr/>
          </p:nvCxnSpPr>
          <p:spPr>
            <a:xfrm flipH="1" rot="-5400000">
              <a:off x="2939046" y="5983186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5" name="Shape 185"/>
            <p:cNvCxnSpPr>
              <a:stCxn id="183" idx="3"/>
              <a:endCxn id="183" idx="7"/>
            </p:cNvCxnSpPr>
            <p:nvPr/>
          </p:nvCxnSpPr>
          <p:spPr>
            <a:xfrm rot="-5400000">
              <a:off x="2939046" y="5983319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86" name="Shape 186"/>
          <p:cNvSpPr txBox="1"/>
          <p:nvPr/>
        </p:nvSpPr>
        <p:spPr>
          <a:xfrm>
            <a:off x="5124475" y="5866578"/>
            <a:ext cx="3744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flt MFC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pump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 rot="-5400000">
            <a:off x="44580" y="2330935"/>
            <a:ext cx="153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Zero/Dilution Air MFC</a:t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>
            <a:off x="8560179" y="5393500"/>
            <a:ext cx="477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9" name="Shape 189"/>
          <p:cNvSpPr txBox="1"/>
          <p:nvPr/>
        </p:nvSpPr>
        <p:spPr>
          <a:xfrm>
            <a:off x="9017036" y="5250600"/>
            <a:ext cx="198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Heated line</a:t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8549741" y="5621056"/>
            <a:ext cx="477000" cy="0"/>
          </a:xfrm>
          <a:prstGeom prst="straightConnector1">
            <a:avLst/>
          </a:prstGeom>
          <a:noFill/>
          <a:ln cap="flat" cmpd="sng" w="28575">
            <a:solidFill>
              <a:srgbClr val="75707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1" name="Shape 191"/>
          <p:cNvSpPr txBox="1"/>
          <p:nvPr/>
        </p:nvSpPr>
        <p:spPr>
          <a:xfrm>
            <a:off x="8997050" y="5505421"/>
            <a:ext cx="241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Exhaus</a:t>
            </a:r>
            <a:r>
              <a:rPr lang="en-CA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>
            <a:off x="8552628" y="5862921"/>
            <a:ext cx="477000" cy="0"/>
          </a:xfrm>
          <a:prstGeom prst="straightConnector1">
            <a:avLst/>
          </a:prstGeom>
          <a:noFill/>
          <a:ln cap="flat" cmpd="sng" w="28575">
            <a:solidFill>
              <a:srgbClr val="2E75B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3" name="Shape 193"/>
          <p:cNvSpPr txBox="1"/>
          <p:nvPr/>
        </p:nvSpPr>
        <p:spPr>
          <a:xfrm>
            <a:off x="9004592" y="5696425"/>
            <a:ext cx="203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Stainless Steel</a:t>
            </a:r>
            <a:endParaRPr/>
          </a:p>
        </p:txBody>
      </p:sp>
      <p:cxnSp>
        <p:nvCxnSpPr>
          <p:cNvPr id="194" name="Shape 194"/>
          <p:cNvCxnSpPr/>
          <p:nvPr/>
        </p:nvCxnSpPr>
        <p:spPr>
          <a:xfrm>
            <a:off x="8567688" y="6154746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5" name="Shape 195"/>
          <p:cNvSpPr txBox="1"/>
          <p:nvPr/>
        </p:nvSpPr>
        <p:spPr>
          <a:xfrm>
            <a:off x="8950476" y="5962600"/>
            <a:ext cx="185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Carbon/silicone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09830" y="3722289"/>
            <a:ext cx="8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4.3</a:t>
            </a:r>
            <a:r>
              <a:rPr lang="en-CA" sz="1000">
                <a:solidFill>
                  <a:schemeClr val="dk1"/>
                </a:solidFill>
              </a:rPr>
              <a:t> lpm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12627" y="324533"/>
            <a:ext cx="11636267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-82535" y="830665"/>
            <a:ext cx="11636267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9" name="Shape 199"/>
          <p:cNvSpPr/>
          <p:nvPr/>
        </p:nvSpPr>
        <p:spPr>
          <a:xfrm>
            <a:off x="649217" y="292844"/>
            <a:ext cx="164460" cy="866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89551" y="787364"/>
            <a:ext cx="164460" cy="866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35000" y="215900"/>
            <a:ext cx="266700" cy="7747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84" y="489"/>
                  <a:pt x="6742" y="13721"/>
                  <a:pt x="11428" y="15737"/>
                </a:cubicBezTo>
                <a:cubicBezTo>
                  <a:pt x="15718" y="17583"/>
                  <a:pt x="22857" y="18360"/>
                  <a:pt x="28571" y="19672"/>
                </a:cubicBezTo>
                <a:cubicBezTo>
                  <a:pt x="41439" y="32962"/>
                  <a:pt x="23593" y="18556"/>
                  <a:pt x="51428" y="29508"/>
                </a:cubicBezTo>
                <a:cubicBezTo>
                  <a:pt x="72588" y="37833"/>
                  <a:pt x="72151" y="39107"/>
                  <a:pt x="80000" y="47213"/>
                </a:cubicBezTo>
                <a:cubicBezTo>
                  <a:pt x="82919" y="58268"/>
                  <a:pt x="84372" y="69724"/>
                  <a:pt x="91428" y="80655"/>
                </a:cubicBezTo>
                <a:cubicBezTo>
                  <a:pt x="92735" y="82679"/>
                  <a:pt x="94449" y="84702"/>
                  <a:pt x="97142" y="86557"/>
                </a:cubicBezTo>
                <a:cubicBezTo>
                  <a:pt x="107500" y="93688"/>
                  <a:pt x="120000" y="94111"/>
                  <a:pt x="120000" y="104262"/>
                </a:cubicBez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13677" y="215900"/>
            <a:ext cx="266700" cy="77470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84" y="489"/>
                  <a:pt x="6742" y="13721"/>
                  <a:pt x="11428" y="15737"/>
                </a:cubicBezTo>
                <a:cubicBezTo>
                  <a:pt x="15718" y="17583"/>
                  <a:pt x="22857" y="18360"/>
                  <a:pt x="28571" y="19672"/>
                </a:cubicBezTo>
                <a:cubicBezTo>
                  <a:pt x="41439" y="32962"/>
                  <a:pt x="23593" y="18556"/>
                  <a:pt x="51428" y="29508"/>
                </a:cubicBezTo>
                <a:cubicBezTo>
                  <a:pt x="72588" y="37833"/>
                  <a:pt x="72151" y="39107"/>
                  <a:pt x="80000" y="47213"/>
                </a:cubicBezTo>
                <a:cubicBezTo>
                  <a:pt x="82919" y="58268"/>
                  <a:pt x="84372" y="69724"/>
                  <a:pt x="91428" y="80655"/>
                </a:cubicBezTo>
                <a:cubicBezTo>
                  <a:pt x="92735" y="82679"/>
                  <a:pt x="94449" y="84702"/>
                  <a:pt x="97142" y="86557"/>
                </a:cubicBezTo>
                <a:cubicBezTo>
                  <a:pt x="107500" y="93688"/>
                  <a:pt x="120000" y="94111"/>
                  <a:pt x="120000" y="104262"/>
                </a:cubicBezTo>
                <a:lnTo>
                  <a:pt x="120000" y="120000"/>
                </a:ln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Shape 203"/>
          <p:cNvGrpSpPr/>
          <p:nvPr/>
        </p:nvGrpSpPr>
        <p:grpSpPr>
          <a:xfrm rot="-5400000">
            <a:off x="8437082" y="3863272"/>
            <a:ext cx="221673" cy="221673"/>
            <a:chOff x="7911188" y="1838036"/>
            <a:chExt cx="221673" cy="221673"/>
          </a:xfrm>
        </p:grpSpPr>
        <p:sp>
          <p:nvSpPr>
            <p:cNvPr id="204" name="Shape 204"/>
            <p:cNvSpPr/>
            <p:nvPr/>
          </p:nvSpPr>
          <p:spPr>
            <a:xfrm>
              <a:off x="7911188" y="1838036"/>
              <a:ext cx="221673" cy="221673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" name="Shape 205"/>
            <p:cNvCxnSpPr>
              <a:stCxn id="204" idx="1"/>
              <a:endCxn id="204" idx="5"/>
            </p:cNvCxnSpPr>
            <p:nvPr/>
          </p:nvCxnSpPr>
          <p:spPr>
            <a:xfrm flipH="1" rot="-5400000">
              <a:off x="7943652" y="1870499"/>
              <a:ext cx="156600" cy="15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6" name="Shape 206"/>
            <p:cNvCxnSpPr>
              <a:stCxn id="204" idx="3"/>
              <a:endCxn id="204" idx="7"/>
            </p:cNvCxnSpPr>
            <p:nvPr/>
          </p:nvCxnSpPr>
          <p:spPr>
            <a:xfrm rot="-5400000">
              <a:off x="7943652" y="1870646"/>
              <a:ext cx="156600" cy="15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07" name="Shape 207"/>
          <p:cNvSpPr/>
          <p:nvPr/>
        </p:nvSpPr>
        <p:spPr>
          <a:xfrm rot="-5400000">
            <a:off x="8735625" y="3865223"/>
            <a:ext cx="281952" cy="267855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8728518" y="3803744"/>
            <a:ext cx="2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92885" y="1161826"/>
            <a:ext cx="537882" cy="376518"/>
          </a:xfrm>
          <a:custGeom>
            <a:pathLst>
              <a:path extrusionOk="0" h="120000" w="120000">
                <a:moveTo>
                  <a:pt x="2399" y="120000"/>
                </a:moveTo>
                <a:lnTo>
                  <a:pt x="0" y="0"/>
                </a:lnTo>
                <a:lnTo>
                  <a:pt x="120000" y="3428"/>
                </a:lnTo>
              </a:path>
            </a:pathLst>
          </a:custGeom>
          <a:noFill/>
          <a:ln cap="flat" cmpd="sng" w="57150">
            <a:solidFill>
              <a:srgbClr val="00B050"/>
            </a:solidFill>
            <a:prstDash val="solid"/>
            <a:miter lim="8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Shape 210"/>
          <p:cNvCxnSpPr/>
          <p:nvPr/>
        </p:nvCxnSpPr>
        <p:spPr>
          <a:xfrm>
            <a:off x="8574821" y="6399382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1" name="Shape 211"/>
          <p:cNvSpPr txBox="1"/>
          <p:nvPr/>
        </p:nvSpPr>
        <p:spPr>
          <a:xfrm>
            <a:off x="9031643" y="6256475"/>
            <a:ext cx="13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PTFE</a:t>
            </a:r>
            <a:endParaRPr/>
          </a:p>
        </p:txBody>
      </p:sp>
      <p:cxnSp>
        <p:nvCxnSpPr>
          <p:cNvPr id="212" name="Shape 212"/>
          <p:cNvCxnSpPr/>
          <p:nvPr/>
        </p:nvCxnSpPr>
        <p:spPr>
          <a:xfrm flipH="1">
            <a:off x="3285161" y="1037061"/>
            <a:ext cx="10502" cy="1335764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3" name="Shape 213"/>
          <p:cNvSpPr/>
          <p:nvPr/>
        </p:nvSpPr>
        <p:spPr>
          <a:xfrm>
            <a:off x="5211100" y="3967200"/>
            <a:ext cx="3170100" cy="23943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9709" y="120000"/>
                </a:lnTo>
                <a:lnTo>
                  <a:pt x="29709" y="84720"/>
                </a:lnTo>
                <a:lnTo>
                  <a:pt x="120000" y="8472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hape 214"/>
          <p:cNvCxnSpPr/>
          <p:nvPr/>
        </p:nvCxnSpPr>
        <p:spPr>
          <a:xfrm>
            <a:off x="3094112" y="914405"/>
            <a:ext cx="138619" cy="405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6095371" y="4238767"/>
            <a:ext cx="138619" cy="405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6" name="Shape 216"/>
          <p:cNvSpPr txBox="1"/>
          <p:nvPr/>
        </p:nvSpPr>
        <p:spPr>
          <a:xfrm>
            <a:off x="5934727" y="4070572"/>
            <a:ext cx="37489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2819887" y="795714"/>
            <a:ext cx="3806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Shape 218"/>
          <p:cNvGrpSpPr/>
          <p:nvPr/>
        </p:nvGrpSpPr>
        <p:grpSpPr>
          <a:xfrm rot="5400000">
            <a:off x="3229573" y="847297"/>
            <a:ext cx="138499" cy="138499"/>
            <a:chOff x="2918763" y="5962903"/>
            <a:chExt cx="138499" cy="138499"/>
          </a:xfrm>
        </p:grpSpPr>
        <p:sp>
          <p:nvSpPr>
            <p:cNvPr id="219" name="Shape 219"/>
            <p:cNvSpPr/>
            <p:nvPr/>
          </p:nvSpPr>
          <p:spPr>
            <a:xfrm>
              <a:off x="2918763" y="5962903"/>
              <a:ext cx="138499" cy="13849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Shape 220"/>
            <p:cNvCxnSpPr>
              <a:stCxn id="219" idx="1"/>
              <a:endCxn id="219" idx="5"/>
            </p:cNvCxnSpPr>
            <p:nvPr/>
          </p:nvCxnSpPr>
          <p:spPr>
            <a:xfrm flipH="1" rot="-5400000">
              <a:off x="2939046" y="5983186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1" name="Shape 221"/>
            <p:cNvCxnSpPr>
              <a:stCxn id="219" idx="3"/>
              <a:endCxn id="219" idx="7"/>
            </p:cNvCxnSpPr>
            <p:nvPr/>
          </p:nvCxnSpPr>
          <p:spPr>
            <a:xfrm rot="-5400000">
              <a:off x="2939046" y="5983319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222" name="Shape 222"/>
          <p:cNvGrpSpPr/>
          <p:nvPr/>
        </p:nvGrpSpPr>
        <p:grpSpPr>
          <a:xfrm rot="5400000">
            <a:off x="6238469" y="4162198"/>
            <a:ext cx="138499" cy="138499"/>
            <a:chOff x="2918763" y="5962903"/>
            <a:chExt cx="138499" cy="138499"/>
          </a:xfrm>
        </p:grpSpPr>
        <p:sp>
          <p:nvSpPr>
            <p:cNvPr id="223" name="Shape 223"/>
            <p:cNvSpPr/>
            <p:nvPr/>
          </p:nvSpPr>
          <p:spPr>
            <a:xfrm>
              <a:off x="2918763" y="5962903"/>
              <a:ext cx="138499" cy="13849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" name="Shape 224"/>
            <p:cNvCxnSpPr>
              <a:stCxn id="223" idx="1"/>
              <a:endCxn id="223" idx="5"/>
            </p:cNvCxnSpPr>
            <p:nvPr/>
          </p:nvCxnSpPr>
          <p:spPr>
            <a:xfrm flipH="1" rot="-5400000">
              <a:off x="2939046" y="5983186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5" name="Shape 225"/>
            <p:cNvCxnSpPr>
              <a:stCxn id="223" idx="3"/>
              <a:endCxn id="223" idx="7"/>
            </p:cNvCxnSpPr>
            <p:nvPr/>
          </p:nvCxnSpPr>
          <p:spPr>
            <a:xfrm rot="-5400000">
              <a:off x="2939046" y="5983319"/>
              <a:ext cx="97800" cy="9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26" name="Shape 226"/>
          <p:cNvSpPr txBox="1"/>
          <p:nvPr/>
        </p:nvSpPr>
        <p:spPr>
          <a:xfrm>
            <a:off x="2318354" y="4992891"/>
            <a:ext cx="38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2179125" y="4548463"/>
            <a:ext cx="695100" cy="40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UBC TPS (0.15)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 rot="-5400000">
            <a:off x="6717100" y="4716240"/>
            <a:ext cx="1259700" cy="27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DMA/CPC (1.5)  </a:t>
            </a:r>
            <a:endParaRPr/>
          </a:p>
        </p:txBody>
      </p:sp>
      <p:cxnSp>
        <p:nvCxnSpPr>
          <p:cNvPr id="229" name="Shape 229"/>
          <p:cNvCxnSpPr>
            <a:stCxn id="178" idx="1"/>
            <a:endCxn id="178" idx="1"/>
          </p:cNvCxnSpPr>
          <p:nvPr/>
        </p:nvCxnSpPr>
        <p:spPr>
          <a:xfrm>
            <a:off x="7346950" y="5476800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5548400" y="5907378"/>
            <a:ext cx="3744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flt MFC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pump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224400" y="4529875"/>
            <a:ext cx="8847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Catalytic stripper</a:t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224400" y="5123763"/>
            <a:ext cx="8847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DMA</a:t>
            </a:r>
            <a:endParaRPr/>
          </a:p>
        </p:txBody>
      </p:sp>
      <p:cxnSp>
        <p:nvCxnSpPr>
          <p:cNvPr id="233" name="Shape 233"/>
          <p:cNvCxnSpPr/>
          <p:nvPr/>
        </p:nvCxnSpPr>
        <p:spPr>
          <a:xfrm rot="10800000">
            <a:off x="1666750" y="4971408"/>
            <a:ext cx="0" cy="15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Shape 234"/>
          <p:cNvSpPr/>
          <p:nvPr/>
        </p:nvSpPr>
        <p:spPr>
          <a:xfrm>
            <a:off x="1218175" y="5717663"/>
            <a:ext cx="8847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CPMA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18175" y="6250288"/>
            <a:ext cx="884700" cy="44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CPC </a:t>
            </a:r>
            <a:br>
              <a:rPr lang="en-CA" sz="1200"/>
            </a:br>
            <a:r>
              <a:rPr lang="en-CA" sz="1200"/>
              <a:t>(0.3 lpm)</a:t>
            </a:r>
            <a:endParaRPr sz="1200"/>
          </a:p>
        </p:txBody>
      </p:sp>
      <p:cxnSp>
        <p:nvCxnSpPr>
          <p:cNvPr id="236" name="Shape 236"/>
          <p:cNvCxnSpPr>
            <a:stCxn id="231" idx="0"/>
          </p:cNvCxnSpPr>
          <p:nvPr/>
        </p:nvCxnSpPr>
        <p:spPr>
          <a:xfrm rot="10800000">
            <a:off x="1666750" y="4224175"/>
            <a:ext cx="0" cy="305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1664146" y="5563688"/>
            <a:ext cx="0" cy="15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Shape 238"/>
          <p:cNvCxnSpPr>
            <a:stCxn id="235" idx="0"/>
            <a:endCxn id="234" idx="2"/>
          </p:cNvCxnSpPr>
          <p:nvPr/>
        </p:nvCxnSpPr>
        <p:spPr>
          <a:xfrm rot="10800000">
            <a:off x="1660525" y="6159688"/>
            <a:ext cx="0" cy="9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>
            <a:off x="2102875" y="6547438"/>
            <a:ext cx="9481200" cy="0"/>
          </a:xfrm>
          <a:prstGeom prst="straightConnector1">
            <a:avLst/>
          </a:prstGeom>
          <a:noFill/>
          <a:ln cap="flat" cmpd="sng" w="76200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88290" y="4857090"/>
            <a:ext cx="1077300" cy="120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Volume PUF Cartridge Sampling for Dioxin/Furan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 to 280 LPM)</a:t>
            </a:r>
            <a:endParaRPr/>
          </a:p>
        </p:txBody>
      </p:sp>
      <p:cxnSp>
        <p:nvCxnSpPr>
          <p:cNvPr id="241" name="Shape 241"/>
          <p:cNvCxnSpPr/>
          <p:nvPr/>
        </p:nvCxnSpPr>
        <p:spPr>
          <a:xfrm>
            <a:off x="325250" y="4406750"/>
            <a:ext cx="0" cy="45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Shape 242"/>
          <p:cNvCxnSpPr>
            <a:stCxn id="240" idx="2"/>
          </p:cNvCxnSpPr>
          <p:nvPr/>
        </p:nvCxnSpPr>
        <p:spPr>
          <a:xfrm>
            <a:off x="626940" y="6057390"/>
            <a:ext cx="13200" cy="74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629525" y="6798975"/>
            <a:ext cx="182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 rot="10800000">
            <a:off x="2451475" y="6566500"/>
            <a:ext cx="0" cy="2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Shape 245"/>
          <p:cNvCxnSpPr>
            <a:stCxn id="147" idx="3"/>
            <a:endCxn id="147" idx="3"/>
          </p:cNvCxnSpPr>
          <p:nvPr/>
        </p:nvCxnSpPr>
        <p:spPr>
          <a:xfrm>
            <a:off x="5131812" y="354347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Shape 246"/>
          <p:cNvCxnSpPr>
            <a:stCxn id="228" idx="3"/>
            <a:endCxn id="94" idx="5"/>
          </p:cNvCxnSpPr>
          <p:nvPr/>
        </p:nvCxnSpPr>
        <p:spPr>
          <a:xfrm rot="10800000">
            <a:off x="7276150" y="4046340"/>
            <a:ext cx="70800" cy="17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7" name="Shape 247"/>
          <p:cNvCxnSpPr/>
          <p:nvPr/>
        </p:nvCxnSpPr>
        <p:spPr>
          <a:xfrm>
            <a:off x="7346550" y="5493775"/>
            <a:ext cx="9300" cy="17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8" name="Shape 248"/>
          <p:cNvCxnSpPr>
            <a:stCxn id="228" idx="1"/>
            <a:endCxn id="228" idx="1"/>
          </p:cNvCxnSpPr>
          <p:nvPr/>
        </p:nvCxnSpPr>
        <p:spPr>
          <a:xfrm>
            <a:off x="7346950" y="5484540"/>
            <a:ext cx="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49" name="Shape 249"/>
          <p:cNvGrpSpPr/>
          <p:nvPr/>
        </p:nvGrpSpPr>
        <p:grpSpPr>
          <a:xfrm rot="5400000">
            <a:off x="6330465" y="4671199"/>
            <a:ext cx="1397410" cy="276900"/>
            <a:chOff x="6147684" y="4543468"/>
            <a:chExt cx="1383300" cy="276900"/>
          </a:xfrm>
        </p:grpSpPr>
        <p:sp>
          <p:nvSpPr>
            <p:cNvPr id="250" name="Shape 250"/>
            <p:cNvSpPr txBox="1"/>
            <p:nvPr/>
          </p:nvSpPr>
          <p:spPr>
            <a:xfrm rot="10800000">
              <a:off x="6429384" y="4543468"/>
              <a:ext cx="1101600" cy="276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PAX 870 (1)</a:t>
              </a:r>
              <a:endParaRPr/>
            </a:p>
          </p:txBody>
        </p:sp>
        <p:cxnSp>
          <p:nvCxnSpPr>
            <p:cNvPr id="251" name="Shape 251"/>
            <p:cNvCxnSpPr>
              <a:endCxn id="250" idx="3"/>
            </p:cNvCxnSpPr>
            <p:nvPr/>
          </p:nvCxnSpPr>
          <p:spPr>
            <a:xfrm rot="10800000">
              <a:off x="6288534" y="4541068"/>
              <a:ext cx="0" cy="28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52" name="Shape 252"/>
          <p:cNvSpPr txBox="1"/>
          <p:nvPr/>
        </p:nvSpPr>
        <p:spPr>
          <a:xfrm rot="-5400000">
            <a:off x="11325518" y="1574931"/>
            <a:ext cx="1181400" cy="2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HCHO tube</a:t>
            </a:r>
            <a:r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(~0)</a:t>
            </a:r>
            <a:endParaRPr/>
          </a:p>
        </p:txBody>
      </p:sp>
      <p:cxnSp>
        <p:nvCxnSpPr>
          <p:cNvPr id="253" name="Shape 253"/>
          <p:cNvCxnSpPr>
            <a:endCxn id="252" idx="3"/>
          </p:cNvCxnSpPr>
          <p:nvPr/>
        </p:nvCxnSpPr>
        <p:spPr>
          <a:xfrm flipH="1">
            <a:off x="11916218" y="920631"/>
            <a:ext cx="600" cy="19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4726500" y="6357300"/>
            <a:ext cx="645600" cy="54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5" name="Shape 255"/>
          <p:cNvSpPr/>
          <p:nvPr/>
        </p:nvSpPr>
        <p:spPr>
          <a:xfrm>
            <a:off x="5972175" y="3343275"/>
            <a:ext cx="2105025" cy="638175"/>
          </a:xfrm>
          <a:custGeom>
            <a:pathLst>
              <a:path extrusionOk="0" h="25527" w="84201">
                <a:moveTo>
                  <a:pt x="0" y="21717"/>
                </a:moveTo>
                <a:lnTo>
                  <a:pt x="0" y="0"/>
                </a:lnTo>
                <a:lnTo>
                  <a:pt x="84201" y="0"/>
                </a:lnTo>
                <a:lnTo>
                  <a:pt x="84201" y="25527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/>
        </p:nvSpPr>
        <p:spPr>
          <a:xfrm>
            <a:off x="6229350" y="2831175"/>
            <a:ext cx="1600200" cy="797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</a:t>
            </a:r>
            <a:r>
              <a:rPr baseline="-25000" lang="en-CA"/>
              <a:t>2</a:t>
            </a:r>
            <a:r>
              <a:rPr lang="en-CA"/>
              <a:t> for tunnel, compressed air, or main tunnel</a:t>
            </a:r>
            <a:endParaRPr/>
          </a:p>
        </p:txBody>
      </p:sp>
      <p:cxnSp>
        <p:nvCxnSpPr>
          <p:cNvPr id="257" name="Shape 257"/>
          <p:cNvCxnSpPr/>
          <p:nvPr/>
        </p:nvCxnSpPr>
        <p:spPr>
          <a:xfrm flipH="1">
            <a:off x="566450" y="685425"/>
            <a:ext cx="3300" cy="354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58" name="Shape 258"/>
          <p:cNvGrpSpPr/>
          <p:nvPr/>
        </p:nvGrpSpPr>
        <p:grpSpPr>
          <a:xfrm rot="5400000">
            <a:off x="2239843" y="4325790"/>
            <a:ext cx="138600" cy="138600"/>
            <a:chOff x="2918763" y="5962903"/>
            <a:chExt cx="138600" cy="138600"/>
          </a:xfrm>
        </p:grpSpPr>
        <p:sp>
          <p:nvSpPr>
            <p:cNvPr id="259" name="Shape 259"/>
            <p:cNvSpPr/>
            <p:nvPr/>
          </p:nvSpPr>
          <p:spPr>
            <a:xfrm>
              <a:off x="2918763" y="5962903"/>
              <a:ext cx="138600" cy="1386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0" name="Shape 260"/>
            <p:cNvCxnSpPr>
              <a:stCxn id="259" idx="1"/>
              <a:endCxn id="259" idx="5"/>
            </p:cNvCxnSpPr>
            <p:nvPr/>
          </p:nvCxnSpPr>
          <p:spPr>
            <a:xfrm flipH="1" rot="-5400000">
              <a:off x="2939061" y="5983201"/>
              <a:ext cx="98100" cy="981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1" name="Shape 261"/>
            <p:cNvCxnSpPr>
              <a:stCxn id="259" idx="3"/>
              <a:endCxn id="259" idx="7"/>
            </p:cNvCxnSpPr>
            <p:nvPr/>
          </p:nvCxnSpPr>
          <p:spPr>
            <a:xfrm rot="-5400000">
              <a:off x="2939061" y="5983106"/>
              <a:ext cx="98100" cy="98100"/>
            </a:xfrm>
            <a:prstGeom prst="straightConnector1">
              <a:avLst/>
            </a:prstGeom>
            <a:noFill/>
            <a:ln cap="flat" cmpd="sng" w="9525">
              <a:solidFill>
                <a:srgbClr val="2E75B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262" name="Shape 262"/>
          <p:cNvCxnSpPr>
            <a:endCxn id="259" idx="4"/>
          </p:cNvCxnSpPr>
          <p:nvPr/>
        </p:nvCxnSpPr>
        <p:spPr>
          <a:xfrm flipH="1" rot="10800000">
            <a:off x="1665343" y="4395090"/>
            <a:ext cx="574500" cy="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/>
          <p:nvPr/>
        </p:nvCxnSpPr>
        <p:spPr>
          <a:xfrm rot="10800000">
            <a:off x="2544336" y="4392997"/>
            <a:ext cx="0" cy="15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545525" y="4227225"/>
            <a:ext cx="2554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endCxn id="266" idx="0"/>
          </p:cNvCxnSpPr>
          <p:nvPr/>
        </p:nvCxnSpPr>
        <p:spPr>
          <a:xfrm>
            <a:off x="3082750" y="4222625"/>
            <a:ext cx="0" cy="1062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2379068" y="4391440"/>
            <a:ext cx="175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2863448" y="5187249"/>
            <a:ext cx="438600" cy="438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alibri"/>
                <a:ea typeface="Calibri"/>
                <a:cs typeface="Calibri"/>
                <a:sym typeface="Calibri"/>
              </a:rPr>
              <a:t>P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