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1F1F"/>
    <a:srgbClr val="B207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5334-1A1F-1AEA-34C0-C39CD0D24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F910A1-97EE-A950-6E8F-B5815E3F6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2DACA-5BE4-B15C-0B96-013F410A0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C012-0BB4-4BA7-8A61-95022C672313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E8A18-9DC9-548D-600F-B8628999B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63859-2DA9-E157-22DE-7BCA19B9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DE06-312C-4023-B803-FE316E67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7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DB70D-3B21-965E-AF54-C16D90D1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3E92C-672E-3A1B-865C-457E10A1F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78417-479E-C92A-EA33-E08B8CE8C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C012-0BB4-4BA7-8A61-95022C672313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AC2F6-477E-EF25-F140-AB438F9A0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AD992-8817-D68C-1269-80FAC7012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DE06-312C-4023-B803-FE316E67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9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B70ACD-2273-9714-7BD3-54026C9A8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C8FE5-DF2B-29C1-7A38-DE81CD9ED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EDA7B-C691-BCF0-DF42-098C2A406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C012-0BB4-4BA7-8A61-95022C672313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A9010-87AB-0FFD-D7C0-7B8D59008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746B7-0CAC-1376-3993-9D3776CF7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DE06-312C-4023-B803-FE316E67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0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1B234-3D04-4CA7-673F-C47656C45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FFEC1-0CD7-324E-EC33-D1064527A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F87D4-EFCE-23C1-F006-D497FB85E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C012-0BB4-4BA7-8A61-95022C672313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6F99C-93A4-0514-965D-6F9F5BC44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9582B-D913-5572-1F0B-E0285FED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DE06-312C-4023-B803-FE316E67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9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B9803-44DF-F883-79D7-4B140B9EE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EAF7D-34A2-3B92-1863-DA96EBF49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25778-EA81-95A8-690B-F9A42AB74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C012-0BB4-4BA7-8A61-95022C672313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51F4C-4683-8F39-2FF3-59CD5D99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84865-F04F-CCED-3B7C-21CFAE7D3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DE06-312C-4023-B803-FE316E67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4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1B1C6-4C82-A222-E410-4AA374CCE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7B58D-AE22-081A-B474-7CB05D48DD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C58F4-D848-2746-D058-FF80D5354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5600E-9FB9-6B2F-CE43-7B14C55EC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C012-0BB4-4BA7-8A61-95022C672313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6FE98-7E65-F60A-3676-BF97E74B1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F2A80-E4CF-D80A-D7B2-5DB8AE86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DE06-312C-4023-B803-FE316E67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26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270E-5EFC-C15B-C159-0C716AB2C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58865-3166-8967-B629-D7EBF2165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CEEE3-E64D-8E9F-CD58-C18AE71C1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802AD-92E3-1F6E-9335-FD09D6ACFE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9E9A4E-21B9-6CCC-2F13-CD0B058F8E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DB3462-2385-BB15-6994-219C38C6F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C012-0BB4-4BA7-8A61-95022C672313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D786F0-504F-07A6-8641-9BB955136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0DA3D8-D445-F625-A5E0-F2F45CF00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DE06-312C-4023-B803-FE316E67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9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C3B0F-89BE-741B-4D15-678FC1938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26DA62-9265-8B5E-0545-306926EFC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C012-0BB4-4BA7-8A61-95022C672313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2AD8F2-1227-2712-2746-43E6E6095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5C588C-C3AF-1C19-07A5-7FDBE9EEA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DE06-312C-4023-B803-FE316E67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32C223-C72D-D1EC-ADB9-BE75E419D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C012-0BB4-4BA7-8A61-95022C672313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BA112D-788C-3A61-CAE3-BB2EB80D7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CB7B3-1171-7DA7-0D09-F2E6DCE89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DE06-312C-4023-B803-FE316E67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12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F8648-6DD9-F6A3-5F4C-DCC629DE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8C33F-DC27-B34C-889F-6915DB301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44AD7-0F9A-0053-581E-FBAAA672C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60248-F97C-2A86-22B6-AB98F782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C012-0BB4-4BA7-8A61-95022C672313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2838B-8835-4C8A-020A-8E61129EB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9C750-BBE0-68EC-B9AD-5653009C4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DE06-312C-4023-B803-FE316E67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68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2D2B-7B3D-C0AC-56FE-89B38CC1E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02C6C0-17D8-5CD9-E8A8-90C9BC80EA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B4CC1-22EA-7FA1-26ED-DC0D9A2F5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61D31-CC76-9A36-30F9-FB2DC7642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C012-0BB4-4BA7-8A61-95022C672313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E808D-ED8E-8BB4-75D2-E76A5DD6E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E5D3B-604D-86B9-BC19-E8F229DEB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DE06-312C-4023-B803-FE316E67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9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9729B1-1B6C-2548-D63A-76D5505D6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31514-AA0A-7B65-59F5-6045BE4BB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F767F-CD9E-C469-BCF3-A282C323E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EC012-0BB4-4BA7-8A61-95022C672313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4228E-EE1E-F148-416A-27A769D94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74A7B-F9A8-1E15-75F8-DD7F92361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1DE06-312C-4023-B803-FE316E67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05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0E799-D519-7DF6-4F3C-55620132CA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en-US" sz="4400" dirty="0">
                <a:solidFill>
                  <a:srgbClr val="221F1F"/>
                </a:solidFill>
                <a:latin typeface="Bebas Neue" panose="020B0606020202050201" pitchFamily="34" charset="0"/>
              </a:rPr>
            </a:br>
            <a:br>
              <a:rPr lang="en-US" sz="4400" dirty="0">
                <a:solidFill>
                  <a:srgbClr val="221F1F"/>
                </a:solidFill>
                <a:latin typeface="Bebas Neue" panose="020B0606020202050201" pitchFamily="34" charset="0"/>
              </a:rPr>
            </a:br>
            <a:r>
              <a:rPr lang="en-US" sz="4400" b="0" i="0" dirty="0">
                <a:solidFill>
                  <a:srgbClr val="221F1F"/>
                </a:solidFill>
                <a:effectLst/>
                <a:latin typeface="Bebas Neue" panose="020B0606020202050201" pitchFamily="34" charset="0"/>
              </a:rPr>
              <a:t>Netflix: Data Analysis and visualization</a:t>
            </a:r>
            <a:br>
              <a:rPr lang="en-US" sz="4400" dirty="0">
                <a:solidFill>
                  <a:srgbClr val="221F1F"/>
                </a:solidFill>
                <a:latin typeface="Bebas Neue" panose="020B0606020202050201" pitchFamily="34" charset="0"/>
              </a:rPr>
            </a:br>
            <a:r>
              <a:rPr lang="en-US" sz="4400" dirty="0">
                <a:solidFill>
                  <a:srgbClr val="221F1F"/>
                </a:solidFill>
                <a:latin typeface="Bebas Neue" panose="020B0606020202050201" pitchFamily="34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2959C8-003A-F7E2-51AA-7D2E32FF84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B20710"/>
                </a:solidFill>
                <a:latin typeface="Bebas Neue" panose="020B0606020202050201" pitchFamily="34" charset="0"/>
              </a:rPr>
              <a:t>Keyhan Rayati</a:t>
            </a:r>
          </a:p>
        </p:txBody>
      </p:sp>
    </p:spTree>
    <p:extLst>
      <p:ext uri="{BB962C8B-B14F-4D97-AF65-F5344CB8AC3E}">
        <p14:creationId xmlns:p14="http://schemas.microsoft.com/office/powerpoint/2010/main" val="1657553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078F6-0593-29E4-8839-17CD53C68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221F1F"/>
                </a:solidFill>
                <a:latin typeface="Bebas Neue" panose="020B0606020202050201" pitchFamily="34" charset="0"/>
              </a:rPr>
              <a:t>Movies Per month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6754FE-FD67-FF49-52B6-0AC2377F1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634" y="1926204"/>
            <a:ext cx="8034732" cy="4430786"/>
          </a:xfrm>
        </p:spPr>
      </p:pic>
    </p:spTree>
    <p:extLst>
      <p:ext uri="{BB962C8B-B14F-4D97-AF65-F5344CB8AC3E}">
        <p14:creationId xmlns:p14="http://schemas.microsoft.com/office/powerpoint/2010/main" val="1694933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D6F9D-F087-DE64-02E7-BAAE6CF13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ebas Neue" panose="020B0606020202050201" pitchFamily="34" charset="0"/>
              </a:rPr>
              <a:t>Most prolific directors on Netflix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F4E9862-A94D-FCF4-041C-8AC5879DA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173" y="1655017"/>
            <a:ext cx="8946894" cy="4837858"/>
          </a:xfrm>
        </p:spPr>
      </p:pic>
    </p:spTree>
    <p:extLst>
      <p:ext uri="{BB962C8B-B14F-4D97-AF65-F5344CB8AC3E}">
        <p14:creationId xmlns:p14="http://schemas.microsoft.com/office/powerpoint/2010/main" val="1140072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07CC-60F6-F74A-1089-3810551E8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067" y="521229"/>
            <a:ext cx="4072467" cy="581554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221F1F"/>
                </a:solidFill>
                <a:latin typeface="Bebas Neue" panose="020B0606020202050201" pitchFamily="34" charset="0"/>
              </a:rPr>
              <a:t>Genre correlation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342FD1-EECB-5D7D-B737-4CF010232E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467" y="1013948"/>
            <a:ext cx="6646333" cy="5478927"/>
          </a:xfrm>
        </p:spPr>
      </p:pic>
    </p:spTree>
    <p:extLst>
      <p:ext uri="{BB962C8B-B14F-4D97-AF65-F5344CB8AC3E}">
        <p14:creationId xmlns:p14="http://schemas.microsoft.com/office/powerpoint/2010/main" val="3621099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D70F5F-9CBD-A5C0-D608-4F234F1EEA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ebas Neue" panose="020B0606020202050201" pitchFamily="34" charset="0"/>
              </a:rPr>
              <a:t>The 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8684B65-2E9F-39C1-17E8-749FDD9C32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33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8961-193C-E386-97DD-8097FE6DA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221F1F"/>
                </a:solidFill>
                <a:latin typeface="Bebas Neue" panose="020B0606020202050201" pitchFamily="34" charset="0"/>
                <a:cs typeface="Times New Roman" panose="02020603050405020304" pitchFamily="18" charset="0"/>
              </a:rPr>
              <a:t>Netflix dataset</a:t>
            </a:r>
            <a:r>
              <a:rPr lang="en-US" dirty="0">
                <a:solidFill>
                  <a:srgbClr val="FF0000"/>
                </a:solidFill>
                <a:latin typeface="Bebas Neue" panose="020B0606020202050201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0C0CBB-95DD-2A44-1473-5CBC4AFBF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83" y="1753977"/>
            <a:ext cx="10534918" cy="4502890"/>
          </a:xfrm>
        </p:spPr>
      </p:pic>
    </p:spTree>
    <p:extLst>
      <p:ext uri="{BB962C8B-B14F-4D97-AF65-F5344CB8AC3E}">
        <p14:creationId xmlns:p14="http://schemas.microsoft.com/office/powerpoint/2010/main" val="759854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EEC18-2696-7395-5D8F-91743A89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221F1F"/>
                </a:solidFill>
                <a:latin typeface="Bebas Neue" panose="020B0606020202050201" pitchFamily="34" charset="0"/>
              </a:rPr>
              <a:t>Type of contents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325C61-1A81-F5A9-021C-4633E3D76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016" y="2311400"/>
            <a:ext cx="6931968" cy="2948439"/>
          </a:xfrm>
        </p:spPr>
      </p:pic>
    </p:spTree>
    <p:extLst>
      <p:ext uri="{BB962C8B-B14F-4D97-AF65-F5344CB8AC3E}">
        <p14:creationId xmlns:p14="http://schemas.microsoft.com/office/powerpoint/2010/main" val="1686484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9284-9D4C-4CD2-8B6E-00AB85B65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221F1F"/>
                </a:solidFill>
                <a:latin typeface="Bebas Neue" panose="020B0606020202050201" pitchFamily="34" charset="0"/>
              </a:rPr>
              <a:t>Content of countries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A63BDF-E962-F470-A1DA-581DC4D2B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283" y="1857870"/>
            <a:ext cx="8297433" cy="4286848"/>
          </a:xfrm>
        </p:spPr>
      </p:pic>
    </p:spTree>
    <p:extLst>
      <p:ext uri="{BB962C8B-B14F-4D97-AF65-F5344CB8AC3E}">
        <p14:creationId xmlns:p14="http://schemas.microsoft.com/office/powerpoint/2010/main" val="3551673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D7F2D89-BB2A-75DE-37A6-5537941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221F1F"/>
                </a:solidFill>
                <a:latin typeface="Bebas Neue" panose="020B0606020202050201" pitchFamily="34" charset="0"/>
              </a:rPr>
              <a:t>map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145036A5-E1A9-B584-0624-C46025F705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733" y="2734010"/>
            <a:ext cx="2057324" cy="2842847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E195AEC-1A70-E9FA-DAB7-3B75463A42E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611533" cy="3982131"/>
          </a:xfrm>
        </p:spPr>
      </p:pic>
    </p:spTree>
    <p:extLst>
      <p:ext uri="{BB962C8B-B14F-4D97-AF65-F5344CB8AC3E}">
        <p14:creationId xmlns:p14="http://schemas.microsoft.com/office/powerpoint/2010/main" val="3800145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EE8E1B-5EFC-D8CB-5A4D-77F7C54E0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221F1F"/>
                </a:solidFill>
                <a:latin typeface="Bebas Neue" panose="020B0606020202050201" pitchFamily="34" charset="0"/>
              </a:rPr>
              <a:t>Distribution of movies’ length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7BFBECE-006F-40DE-2CE0-D283990C4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376" y="1825625"/>
            <a:ext cx="7975248" cy="4351338"/>
          </a:xfrm>
        </p:spPr>
      </p:pic>
    </p:spTree>
    <p:extLst>
      <p:ext uri="{BB962C8B-B14F-4D97-AF65-F5344CB8AC3E}">
        <p14:creationId xmlns:p14="http://schemas.microsoft.com/office/powerpoint/2010/main" val="1546928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2606-DEAE-69B0-B29F-907E7616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221F1F"/>
                </a:solidFill>
                <a:latin typeface="Bebas Neue" panose="020B0606020202050201" pitchFamily="34" charset="0"/>
              </a:rPr>
              <a:t>Number of Seasons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BFAFD9-AC3F-95E8-45E5-7A1FADDB4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528" y="1411092"/>
            <a:ext cx="8290943" cy="5081783"/>
          </a:xfrm>
        </p:spPr>
      </p:pic>
    </p:spTree>
    <p:extLst>
      <p:ext uri="{BB962C8B-B14F-4D97-AF65-F5344CB8AC3E}">
        <p14:creationId xmlns:p14="http://schemas.microsoft.com/office/powerpoint/2010/main" val="1851012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2E17C-FC66-5E71-F89B-6AC064314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221F1F"/>
                </a:solidFill>
                <a:latin typeface="Bebas Neue" panose="020B0606020202050201" pitchFamily="34" charset="0"/>
              </a:rPr>
              <a:t>AGE Ratings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1D0FB4-D06D-9DDD-FFE4-EB595E03E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461" y="1825625"/>
            <a:ext cx="6461077" cy="4351338"/>
          </a:xfrm>
        </p:spPr>
      </p:pic>
    </p:spTree>
    <p:extLst>
      <p:ext uri="{BB962C8B-B14F-4D97-AF65-F5344CB8AC3E}">
        <p14:creationId xmlns:p14="http://schemas.microsoft.com/office/powerpoint/2010/main" val="1220551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C930E-44EF-7344-05E4-B326C0AAD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221F1F"/>
                </a:solidFill>
                <a:latin typeface="Bebas Neue" panose="020B0606020202050201" pitchFamily="34" charset="0"/>
              </a:rPr>
              <a:t>Movies and TV shows per year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92ED505-BB91-1A9D-F3E5-2B6E9CFE7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623" y="1690688"/>
            <a:ext cx="8350578" cy="4631751"/>
          </a:xfrm>
        </p:spPr>
      </p:pic>
    </p:spTree>
    <p:extLst>
      <p:ext uri="{BB962C8B-B14F-4D97-AF65-F5344CB8AC3E}">
        <p14:creationId xmlns:p14="http://schemas.microsoft.com/office/powerpoint/2010/main" val="1975144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49</Words>
  <Application>Microsoft Office PowerPoint</Application>
  <PresentationFormat>Widescreen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Bebas Neue</vt:lpstr>
      <vt:lpstr>Calibri</vt:lpstr>
      <vt:lpstr>Calibri Light</vt:lpstr>
      <vt:lpstr>Office Theme</vt:lpstr>
      <vt:lpstr>  Netflix: Data Analysis and visualization  </vt:lpstr>
      <vt:lpstr>Netflix dataset </vt:lpstr>
      <vt:lpstr>Type of contents</vt:lpstr>
      <vt:lpstr>Content of countries</vt:lpstr>
      <vt:lpstr>map</vt:lpstr>
      <vt:lpstr>Distribution of movies’ length</vt:lpstr>
      <vt:lpstr>Number of Seasons</vt:lpstr>
      <vt:lpstr>AGE Ratings</vt:lpstr>
      <vt:lpstr>Movies and TV shows per year</vt:lpstr>
      <vt:lpstr>Movies Per month</vt:lpstr>
      <vt:lpstr>Most prolific directors on Netflix</vt:lpstr>
      <vt:lpstr>Genre correlation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Netflix: Data Analysis and visualization  </dc:title>
  <dc:creator>Keyhan Rayati</dc:creator>
  <cp:lastModifiedBy>Keyhan Rayati</cp:lastModifiedBy>
  <cp:revision>2</cp:revision>
  <dcterms:created xsi:type="dcterms:W3CDTF">2022-12-30T20:03:55Z</dcterms:created>
  <dcterms:modified xsi:type="dcterms:W3CDTF">2022-12-31T10:09:05Z</dcterms:modified>
</cp:coreProperties>
</file>