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517D-F61D-4460-8568-F406AF6A6671}" type="datetimeFigureOut">
              <a:rPr lang="en-US" smtClean="0"/>
              <a:t>2017-01-11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9C98-24D1-4EB4-B80B-69B97B66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0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517D-F61D-4460-8568-F406AF6A6671}" type="datetimeFigureOut">
              <a:rPr lang="en-US" smtClean="0"/>
              <a:t>2017-01-11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9C98-24D1-4EB4-B80B-69B97B66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9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517D-F61D-4460-8568-F406AF6A6671}" type="datetimeFigureOut">
              <a:rPr lang="en-US" smtClean="0"/>
              <a:t>2017-01-11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9C98-24D1-4EB4-B80B-69B97B66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7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517D-F61D-4460-8568-F406AF6A6671}" type="datetimeFigureOut">
              <a:rPr lang="en-US" smtClean="0"/>
              <a:t>2017-01-11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9C98-24D1-4EB4-B80B-69B97B66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7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517D-F61D-4460-8568-F406AF6A6671}" type="datetimeFigureOut">
              <a:rPr lang="en-US" smtClean="0"/>
              <a:t>2017-01-11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9C98-24D1-4EB4-B80B-69B97B66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517D-F61D-4460-8568-F406AF6A6671}" type="datetimeFigureOut">
              <a:rPr lang="en-US" smtClean="0"/>
              <a:t>2017-01-11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9C98-24D1-4EB4-B80B-69B97B66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6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517D-F61D-4460-8568-F406AF6A6671}" type="datetimeFigureOut">
              <a:rPr lang="en-US" smtClean="0"/>
              <a:t>2017-01-11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9C98-24D1-4EB4-B80B-69B97B66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9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517D-F61D-4460-8568-F406AF6A6671}" type="datetimeFigureOut">
              <a:rPr lang="en-US" smtClean="0"/>
              <a:t>2017-01-11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9C98-24D1-4EB4-B80B-69B97B66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2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517D-F61D-4460-8568-F406AF6A6671}" type="datetimeFigureOut">
              <a:rPr lang="en-US" smtClean="0"/>
              <a:t>2017-01-11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9C98-24D1-4EB4-B80B-69B97B66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2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517D-F61D-4460-8568-F406AF6A6671}" type="datetimeFigureOut">
              <a:rPr lang="en-US" smtClean="0"/>
              <a:t>2017-01-11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9C98-24D1-4EB4-B80B-69B97B66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4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517D-F61D-4460-8568-F406AF6A6671}" type="datetimeFigureOut">
              <a:rPr lang="en-US" smtClean="0"/>
              <a:t>2017-01-11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9C98-24D1-4EB4-B80B-69B97B66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9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A517D-F61D-4460-8568-F406AF6A6671}" type="datetimeFigureOut">
              <a:rPr lang="en-US" smtClean="0"/>
              <a:t>2017-01-11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89C98-24D1-4EB4-B80B-69B97B66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9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66800"/>
            <a:ext cx="838200" cy="83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01869"/>
            <a:ext cx="1066800" cy="10550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038600"/>
            <a:ext cx="1181100" cy="944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09600"/>
            <a:ext cx="1295400" cy="1295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71" y="2971800"/>
            <a:ext cx="838200" cy="838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667000"/>
            <a:ext cx="1295400" cy="1295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5638800"/>
            <a:ext cx="1219200" cy="9753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139461"/>
            <a:ext cx="1066800" cy="105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57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Shilo Wu</dc:creator>
  <cp:lastModifiedBy>Shilo Wu</cp:lastModifiedBy>
  <cp:revision>2</cp:revision>
  <dcterms:created xsi:type="dcterms:W3CDTF">2017-01-11T03:25:34Z</dcterms:created>
  <dcterms:modified xsi:type="dcterms:W3CDTF">2017-01-11T03:46:48Z</dcterms:modified>
</cp:coreProperties>
</file>