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6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E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39" autoAdjust="0"/>
  </p:normalViewPr>
  <p:slideViewPr>
    <p:cSldViewPr snapToGrid="0">
      <p:cViewPr varScale="1">
        <p:scale>
          <a:sx n="99" d="100"/>
          <a:sy n="99" d="100"/>
        </p:scale>
        <p:origin x="4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B0B9-DD41-4307-96EE-2B68EE22D4D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6AC8-9FEA-4116-99D8-512EE9319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344E-32DB-8895-9260-A354FDFA2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93DDD-A9EC-D7C4-DBD7-0C1EE099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CB7E0-69DC-2915-6BF2-22721C5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1595-9F28-D57E-0DAB-0CBE90B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1BE65-1E3C-1AA2-1D6B-2B8C0E3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03C7B-09F0-7219-B9C0-8BEB4A03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964FB-3F27-6F0B-5570-1572C284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DD28-1EEE-0F23-D9D3-E145E147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0763B-5A9A-5D75-EC41-CAAAA81C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F00-9F94-5929-823D-41FBBF51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21AE-BABC-5A2D-4EEF-32EA6CAF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2677D-D93E-F090-DFAE-2C7E238A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71E1C-304C-E48A-45F8-F1703EFD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89E2B-866D-E13A-EDB8-1D325D8F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CA303-80D3-D924-46D9-A0CEA15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8BA1F-00AA-F766-18F8-A9FDF34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4683F-F8FA-0F34-04EB-17920C10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F8B6A-EEC2-96D1-8514-F752B200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BED83-F44C-0067-F779-A28FADF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91185-4916-6956-AF07-6BE03C5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BC28-2E85-96FE-F256-1C90C87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FB99-8E26-EA3B-576E-A917DC3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F30E9-2041-1ACF-57DD-A5487F11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06DDD-A3E9-B42A-9544-0C726D4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7E0E8-489B-BCA3-7210-5D0F438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6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1036-3B81-9A8D-6FC5-02BAD6D8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CC29E-6E7F-8457-9C58-5A276AB3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194C-DA43-B484-70BB-6EDD87D6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92FFE-D6E5-FCB9-2BB7-7556B623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CC14A-B1A3-9218-84D4-A0B4280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8B686-ECFC-E6A3-3727-A5F16EF3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F6F8-AE51-EE32-3B32-DA5C1CA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6767D-F21B-E127-95C3-5EF72560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4805E-7EA0-F532-6239-75539261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52A0FE-87CE-FF8E-EA80-934692D5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157DD-3D6A-5E49-0D5E-1982FC10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AF369-B81B-D3A3-895F-8D5ACD4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44470-7B4C-9D2A-E5B7-B6132706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6E9BC-68A4-898D-F0F8-0064AFAA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7B19A-0FC9-DFBD-983F-D97785DD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DBE80-DF5F-F92D-B1A2-09EF675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BACED-BC57-B119-E6B0-17B2734A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28BDC-235A-95AE-7172-957EE02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6B90D-91A6-3FD4-716E-E94D2098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481888-22E5-D40F-E144-5DE81C8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24C7D-116D-0AF2-64B1-3D57BA36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3E63D-6C3B-95A7-3FC0-50CCFD68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C55FE-2552-249D-62D1-B9862F0E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BA93B-AAFE-8AA3-574A-3D07937C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51FC-EC39-CDA7-0BC5-FA1C4152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5D092-15ED-FF2B-CB0B-3F947E5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0387D-6F80-672E-0853-4177BA5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7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34510-4D1A-97CC-E145-D1E978BB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7EBDC-A6FA-8C29-ABFB-97A2E7BD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11625-8D39-FDDE-06F0-5DEA9283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572C3-8B76-1CCF-B8FE-F5EB2D5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B8D3B-9661-AD77-01C6-A8B2FB4B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98713-E6D7-F002-984D-D1412E8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4561A-8372-2F5A-BFED-84554AD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C346C-DB35-9974-8FF5-CCEF0E74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CC321-E2E2-29A7-475F-606CE3D9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62C10-8BF8-4258-8D87-713B98DFC13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D59FA-FCF1-9F0E-A155-F8BC194B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39F9A-2556-BD31-60CA-D71F76D1E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artE_&#48372;&#51312;%202_&#44277;&#51221;&#46020;&#47732;.pptx" TargetMode="External"/><Relationship Id="rId2" Type="http://schemas.openxmlformats.org/officeDocument/2006/relationships/hyperlink" Target="22509_%5b03%20&#44053;&#51032;%20&#48372;&#51312;%5d/%5b03%20&#48372;&#51312;%5d%20PSM%2012&#50836;&#49548;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22509_%5b03%20&#44053;&#51032;%20&#48372;&#51312;%5d/%5b03%20&#48372;&#51312;%5d%20&#44277;&#51221;&#50504;&#51204;&#48372;&#44256;&#49436;%20&#50836;&#51216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172A67A-26A6-FBBC-82C4-376D4830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38" t="13766" r="18225" b="15990"/>
          <a:stretch>
            <a:fillRect/>
          </a:stretch>
        </p:blipFill>
        <p:spPr>
          <a:xfrm>
            <a:off x="1427356" y="246848"/>
            <a:ext cx="9329853" cy="65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293497"/>
            <a:ext cx="9144000" cy="1159569"/>
          </a:xfrm>
        </p:spPr>
        <p:txBody>
          <a:bodyPr anchor="ctr">
            <a:normAutofit/>
          </a:bodyPr>
          <a:lstStyle/>
          <a:p>
            <a:r>
              <a:rPr lang="ko-KR" altLang="en-US" sz="3000" b="1" dirty="0">
                <a:latin typeface="+mn-lt"/>
              </a:rPr>
              <a:t>공정안전보고서</a:t>
            </a:r>
            <a:endParaRPr sz="3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1901" y="3312267"/>
            <a:ext cx="1960805" cy="1491553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400" b="1" dirty="0"/>
              <a:t>1. PSM 12 </a:t>
            </a:r>
            <a:r>
              <a:rPr lang="ko-KR" altLang="en-US" sz="1400" b="1" dirty="0"/>
              <a:t>요소</a:t>
            </a:r>
            <a:endParaRPr lang="en-US" altLang="ko-KR" sz="1400" b="1" dirty="0"/>
          </a:p>
          <a:p>
            <a:pPr algn="l">
              <a:lnSpc>
                <a:spcPct val="20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공정안전보고서</a:t>
            </a:r>
            <a:endParaRPr lang="en-US" altLang="ko-KR" sz="1400" b="1" dirty="0"/>
          </a:p>
          <a:p>
            <a:pPr algn="l">
              <a:lnSpc>
                <a:spcPct val="20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공정도면</a:t>
            </a:r>
            <a:endParaRPr lang="en-US" altLang="ko-KR" sz="1400" b="1" dirty="0"/>
          </a:p>
          <a:p>
            <a:pPr algn="l">
              <a:lnSpc>
                <a:spcPct val="150000"/>
              </a:lnSpc>
            </a:pPr>
            <a:endParaRPr sz="1400" dirty="0"/>
          </a:p>
        </p:txBody>
      </p:sp>
      <p:sp>
        <p:nvSpPr>
          <p:cNvPr id="6" name="실행 단추: 돌아가기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38185C6A-58AB-82FD-A7D7-76DDD09B3D58}"/>
              </a:ext>
            </a:extLst>
          </p:cNvPr>
          <p:cNvSpPr/>
          <p:nvPr/>
        </p:nvSpPr>
        <p:spPr>
          <a:xfrm>
            <a:off x="6604138" y="3476059"/>
            <a:ext cx="269810" cy="257733"/>
          </a:xfrm>
          <a:prstGeom prst="actionButtonRetur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돌아가기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ADF2C05C-184F-F84B-97AE-BC46BF51467F}"/>
              </a:ext>
            </a:extLst>
          </p:cNvPr>
          <p:cNvSpPr/>
          <p:nvPr/>
        </p:nvSpPr>
        <p:spPr>
          <a:xfrm>
            <a:off x="6254888" y="4579080"/>
            <a:ext cx="269810" cy="257733"/>
          </a:xfrm>
          <a:prstGeom prst="actionButtonRetur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돌아가기 7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6101E2AC-F369-599B-4AFC-3B1D3CC07A84}"/>
              </a:ext>
            </a:extLst>
          </p:cNvPr>
          <p:cNvSpPr/>
          <p:nvPr/>
        </p:nvSpPr>
        <p:spPr>
          <a:xfrm>
            <a:off x="6771778" y="4029779"/>
            <a:ext cx="269810" cy="257733"/>
          </a:xfrm>
          <a:prstGeom prst="actionButtonRetur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6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12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공정안전보고서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J</dc:creator>
  <cp:lastModifiedBy>SK J</cp:lastModifiedBy>
  <cp:revision>102</cp:revision>
  <dcterms:created xsi:type="dcterms:W3CDTF">2025-01-13T08:08:41Z</dcterms:created>
  <dcterms:modified xsi:type="dcterms:W3CDTF">2025-09-10T09:20:46Z</dcterms:modified>
</cp:coreProperties>
</file>