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3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539" autoAdjust="0"/>
  </p:normalViewPr>
  <p:slideViewPr>
    <p:cSldViewPr snapToGrid="0">
      <p:cViewPr varScale="1">
        <p:scale>
          <a:sx n="99" d="100"/>
          <a:sy n="99" d="100"/>
        </p:scale>
        <p:origin x="43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5B0B9-DD41-4307-96EE-2B68EE22D4DE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E6AC8-9FEA-4116-99D8-512EE9319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322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B344E-32DB-8895-9260-A354FDFA2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293DDD-A9EC-D7C4-DBD7-0C1EE0990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CB7E0-69DC-2915-6BF2-22721C529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2C10-8BF8-4258-8D87-713B98DFC136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721595-9F28-D57E-0DAB-0CBE90B1C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A1BE65-1E3C-1AA2-1D6B-2B8C0E3B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B9F3-75A7-4765-98D8-85CF6E839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509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03C7B-09F0-7219-B9C0-8BEB4A039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E964FB-3F27-6F0B-5570-1572C284D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BDD28-1EEE-0F23-D9D3-E145E147E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2C10-8BF8-4258-8D87-713B98DFC136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20763B-5A9A-5D75-EC41-CAAAA81CF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37DF00-9F94-5929-823D-41FBBF511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B9F3-75A7-4765-98D8-85CF6E839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771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3121AE-BABC-5A2D-4EEF-32EA6CAFA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F2677D-D93E-F090-DFAE-2C7E238A9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E71E1C-304C-E48A-45F8-F1703EFDA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2C10-8BF8-4258-8D87-713B98DFC136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189E2B-866D-E13A-EDB8-1D325D8FA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9CA303-80D3-D924-46D9-A0CEA153D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B9F3-75A7-4765-98D8-85CF6E839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717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8BA1F-00AA-F766-18F8-A9FDF342B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34683F-F8FA-0F34-04EB-17920C105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BF8B6A-EEC2-96D1-8514-F752B200B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2C10-8BF8-4258-8D87-713B98DFC136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ABED83-F44C-0067-F779-A28FADF58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291185-4916-6956-AF07-6BE03C541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B9F3-75A7-4765-98D8-85CF6E839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415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6BC28-2E85-96FE-F256-1C90C87C2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46FB99-8E26-EA3B-576E-A917DC3BD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BF30E9-2041-1ACF-57DD-A5487F11F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2C10-8BF8-4258-8D87-713B98DFC136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706DDD-A3E9-B42A-9544-0C726D42D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37E0E8-489B-BCA3-7210-5D0F4383B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B9F3-75A7-4765-98D8-85CF6E839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96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C1036-3B81-9A8D-6FC5-02BAD6D83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5CC29E-6E7F-8457-9C58-5A276AB3A0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D5194C-DA43-B484-70BB-6EDD87D6F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692FFE-D6E5-FCB9-2BB7-7556B6237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2C10-8BF8-4258-8D87-713B98DFC136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3CC14A-B1A3-9218-84D4-A0B428053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F8B686-ECFC-E6A3-3727-A5F16EF3F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B9F3-75A7-4765-98D8-85CF6E839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4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5F6F8-AE51-EE32-3B32-DA5C1CAA5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F6767D-F21B-E127-95C3-5EF72560B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24805E-7EA0-F532-6239-75539261D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52A0FE-87CE-FF8E-EA80-934692D5F1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1157DD-3D6A-5E49-0D5E-1982FC1007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AAF369-B81B-D3A3-895F-8D5ACD485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2C10-8BF8-4258-8D87-713B98DFC136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D44470-7B4C-9D2A-E5B7-B6132706F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16E9BC-68A4-898D-F0F8-0064AFAA6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B9F3-75A7-4765-98D8-85CF6E839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552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7B19A-0FC9-DFBD-983F-D97785DDA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0DBE80-DF5F-F92D-B1A2-09EF675E9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2C10-8BF8-4258-8D87-713B98DFC136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5BACED-BC57-B119-E6B0-17B2734AA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F28BDC-235A-95AE-7172-957EE021F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B9F3-75A7-4765-98D8-85CF6E839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772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B6B90D-91A6-3FD4-716E-E94D20989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2C10-8BF8-4258-8D87-713B98DFC136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481888-22E5-D40F-E144-5DE81C88A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124C7D-116D-0AF2-64B1-3D57BA364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B9F3-75A7-4765-98D8-85CF6E839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48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3E63D-6C3B-95A7-3FC0-50CCFD682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DC55FE-2552-249D-62D1-B9862F0E1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7BA93B-AAFE-8AA3-574A-3D07937C5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CE51FC-EC39-CDA7-0BC5-FA1C4152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2C10-8BF8-4258-8D87-713B98DFC136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55D092-15ED-FF2B-CB0B-3F947E5C5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20387D-6F80-672E-0853-4177BA555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B9F3-75A7-4765-98D8-85CF6E839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379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334510-4D1A-97CC-E145-D1E978BBE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77EBDC-A6FA-8C29-ABFB-97A2E7BDE7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D11625-8D39-FDDE-06F0-5DEA9283B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F572C3-8B76-1CCF-B8FE-F5EB2D5B3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2C10-8BF8-4258-8D87-713B98DFC136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3B8D3B-9661-AD77-01C6-A8B2FB4B8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598713-E6D7-F002-984D-D1412E8E5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B9F3-75A7-4765-98D8-85CF6E839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46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E4561A-8372-2F5A-BFED-84554AD0C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1C346C-DB35-9974-8FF5-CCEF0E74E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CCC321-E2E2-29A7-475F-606CE3D9CB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F62C10-8BF8-4258-8D87-713B98DFC136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3D59FA-FCF1-9F0E-A155-F8BC194B72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D39F9A-2556-BD31-60CA-D71F76D1E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F6B9F3-75A7-4765-98D8-85CF6E839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902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iki/File%3APID_Compensation_Animated.gif?utm_source=chatgpt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C714EF5-1014-CBEB-6630-1006686280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0569" t="25800" r="9485" b="50000"/>
          <a:stretch>
            <a:fillRect/>
          </a:stretch>
        </p:blipFill>
        <p:spPr>
          <a:xfrm>
            <a:off x="809625" y="2233677"/>
            <a:ext cx="5512822" cy="3174642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D8BB2276-C553-78B7-D4C4-32DF9AC1450F}"/>
              </a:ext>
            </a:extLst>
          </p:cNvPr>
          <p:cNvGrpSpPr/>
          <p:nvPr/>
        </p:nvGrpSpPr>
        <p:grpSpPr>
          <a:xfrm>
            <a:off x="6478075" y="1803038"/>
            <a:ext cx="4997003" cy="3979572"/>
            <a:chOff x="6478075" y="1596980"/>
            <a:chExt cx="4997003" cy="397957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1603A2E-C5CB-F6C0-B77F-D17025574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2966" t="25070" r="46107" b="37465"/>
            <a:stretch>
              <a:fillRect/>
            </a:stretch>
          </p:blipFill>
          <p:spPr>
            <a:xfrm>
              <a:off x="6581106" y="1798175"/>
              <a:ext cx="4761952" cy="3605349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BEF1C0F-B4B8-3F50-97F9-57DAA5FB2F33}"/>
                </a:ext>
              </a:extLst>
            </p:cNvPr>
            <p:cNvSpPr/>
            <p:nvPr/>
          </p:nvSpPr>
          <p:spPr>
            <a:xfrm>
              <a:off x="6478075" y="1596980"/>
              <a:ext cx="4997003" cy="397957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46B203F-2871-7B68-7B30-416AA2E2B17F}"/>
              </a:ext>
            </a:extLst>
          </p:cNvPr>
          <p:cNvSpPr txBox="1">
            <a:spLocks/>
          </p:cNvSpPr>
          <p:nvPr/>
        </p:nvSpPr>
        <p:spPr>
          <a:xfrm>
            <a:off x="809625" y="691200"/>
            <a:ext cx="6589290" cy="4035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/>
              <a:t>DCS(Distributed Control System, </a:t>
            </a:r>
            <a:r>
              <a:rPr lang="ko-KR" altLang="en-US" sz="2000" b="1" dirty="0"/>
              <a:t>분산제어시스템</a:t>
            </a:r>
            <a:r>
              <a:rPr lang="en-US" altLang="ko-KR" sz="2000" b="1" dirty="0"/>
              <a:t>)</a:t>
            </a:r>
            <a:br>
              <a:rPr lang="en-US" altLang="ko-KR" sz="2000" b="1" dirty="0"/>
            </a:br>
            <a:r>
              <a:rPr lang="en-US" altLang="ko-KR" sz="2000" b="1" dirty="0"/>
              <a:t>  - PID Controller</a:t>
            </a:r>
          </a:p>
        </p:txBody>
      </p:sp>
      <p:sp>
        <p:nvSpPr>
          <p:cNvPr id="19" name="실행 단추: 정보 가져오기 18">
            <a:hlinkClick r:id="rId4"/>
            <a:extLst>
              <a:ext uri="{FF2B5EF4-FFF2-40B4-BE49-F238E27FC236}">
                <a16:creationId xmlns:a16="http://schemas.microsoft.com/office/drawing/2014/main" id="{C09B8BEE-14C8-C21F-7C20-0E6CAD1C555F}"/>
              </a:ext>
            </a:extLst>
          </p:cNvPr>
          <p:cNvSpPr/>
          <p:nvPr/>
        </p:nvSpPr>
        <p:spPr>
          <a:xfrm>
            <a:off x="9443438" y="3705892"/>
            <a:ext cx="209280" cy="230212"/>
          </a:xfrm>
          <a:prstGeom prst="actionButtonInformati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907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5558</TotalTime>
  <Words>13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SK J</dc:creator>
  <cp:lastModifiedBy>SK J</cp:lastModifiedBy>
  <cp:revision>76</cp:revision>
  <dcterms:created xsi:type="dcterms:W3CDTF">2025-01-13T08:08:41Z</dcterms:created>
  <dcterms:modified xsi:type="dcterms:W3CDTF">2025-09-03T01:25:36Z</dcterms:modified>
</cp:coreProperties>
</file>