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4B4E0-863D-4B1C-87D4-2BB7AEC49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8E71DE-BB34-4D93-AEEB-61B7CF4CF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44E16-03E8-441E-A895-E4DCDC94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70E-8A42-4D53-941A-9532948CFBC0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6EA53-91AC-473B-B30B-6A368517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13DC6-2CF0-4E5B-AD63-DBBCDA9C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7EDB-2E44-4AD8-AB95-4399AC4C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2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989D9-F2EA-4E02-9514-C45E5F86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D7807-85F2-4E02-B28E-FE9BB77C2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D9C05-A3B2-43CA-88DD-CEFF348B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70E-8A42-4D53-941A-9532948CFBC0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9E7B9-BDA3-4E22-B937-AFFD78C6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C835E-4F62-4ABB-AA46-DD95ADF1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7EDB-2E44-4AD8-AB95-4399AC4C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9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6A2D18-6C0D-42FE-A197-5B1ED26AA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C71E9-798D-4F14-AEFF-593CDC15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3E285-A998-432E-B6B3-A1DD7C6E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70E-8A42-4D53-941A-9532948CFBC0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74092-1D36-4D00-BDE9-C54BB312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B5887-BCC3-42F1-B3F5-6CCB1880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7EDB-2E44-4AD8-AB95-4399AC4C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2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835CB-A19E-4CD0-BB58-C7C76137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BB880-B6D6-4BFB-B7AF-BB74C01CC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B14A8-A56C-4DBD-981D-0B5F38D7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70E-8A42-4D53-941A-9532948CFBC0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F6A21-CFDB-4F26-9705-7EE50CCF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D9BDA-7738-4DAE-B111-200F252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7EDB-2E44-4AD8-AB95-4399AC4C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9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0C4CF-FD29-4672-91E1-661320EE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332C6-AC02-41AD-95F9-2B845AFCF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DEEAF-6D0D-4BE4-A17C-AF6FC512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70E-8A42-4D53-941A-9532948CFBC0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02C30-B127-4C13-AF76-42B8362D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70AC4-E08F-45D6-89B0-6D318D25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7EDB-2E44-4AD8-AB95-4399AC4C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3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00552-9841-4CAF-82FD-DD50FA2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663CB-D8F2-4741-AACD-E837B0B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5EF609-CC22-401B-9402-AA5EA4474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CABAA-9BBF-4B1D-814A-39B5C44A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70E-8A42-4D53-941A-9532948CFBC0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26B794-94C5-4390-82DD-C1BBCA3F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A80282-7B37-44E8-9D06-974E507F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7EDB-2E44-4AD8-AB95-4399AC4C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5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B05FE-446F-477C-9A2D-22541E3E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A777F-49FC-441C-977C-C9EB642EA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4A2126-32D0-49A6-92E0-0A6500D4D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64655D-1620-4374-86E5-45BAB6523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BB2D9-5908-4D1B-AFDD-3D475174B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2C9B3B-D50F-42CC-8645-773550B3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70E-8A42-4D53-941A-9532948CFBC0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5DB692-FE84-466C-B0B7-47D7DB78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50DD48-9350-489F-9A79-66F65264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7EDB-2E44-4AD8-AB95-4399AC4C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9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4ACBD-AA7E-4EE2-AD9D-62DB3878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4628E2-A616-4BE8-8C9F-0EF0DB73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70E-8A42-4D53-941A-9532948CFBC0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36A783-59C7-4CC1-A2E9-316D4762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94E606-B138-4BF5-89EC-537E3FAF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7EDB-2E44-4AD8-AB95-4399AC4C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64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57E13B-431F-4B9D-A90B-5B1333D4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70E-8A42-4D53-941A-9532948CFBC0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43885C-D174-45C7-A7D8-C31DB171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142945-2AF8-4229-9F86-939E73FA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7EDB-2E44-4AD8-AB95-4399AC4C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5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D1589-46D7-452A-BF96-1CD26275B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9C24-D32F-4AD1-80F6-29CC54682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B5260-B239-4963-BBD0-2A3DC6DB1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A004DF-81FC-40F4-A098-7ABA1D32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70E-8A42-4D53-941A-9532948CFBC0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5E9484-7667-4D35-AFB1-AE8F0EBC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722B24-BE04-4D00-B1AE-948EFE1D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7EDB-2E44-4AD8-AB95-4399AC4C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0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E5E4A-4E07-448F-BB68-630685D1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0F93D7-4767-4D65-8A32-58625134F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233865-52D5-4498-A221-91A1C3B34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4BD3FF-FD73-4BB5-9DFC-85471939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70E-8A42-4D53-941A-9532948CFBC0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CA44F-AFEC-4BC0-B259-C8545F14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BE1DE4-6DBE-4F1E-8DC1-7750CC2B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7EDB-2E44-4AD8-AB95-4399AC4C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6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60AB50-CEBB-407E-85A3-6BECEE45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3DAE0-8453-45BA-8EED-664EFBE56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1C83B-EE7A-43A2-A458-01B27E7F1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870E-8A42-4D53-941A-9532948CFBC0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E59BC-33BB-4BAE-8669-9576E97F6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E1E57-3056-4FDD-A797-AE4DB3D71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37EDB-2E44-4AD8-AB95-4399AC4C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0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0EAB59-C6C0-44C5-BA2B-206B383E647F}"/>
              </a:ext>
            </a:extLst>
          </p:cNvPr>
          <p:cNvSpPr/>
          <p:nvPr/>
        </p:nvSpPr>
        <p:spPr>
          <a:xfrm>
            <a:off x="1423456" y="1057853"/>
            <a:ext cx="1438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기록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81AA69-9B04-4EDA-8E87-2B8C8BDDDD83}"/>
              </a:ext>
            </a:extLst>
          </p:cNvPr>
          <p:cNvSpPr/>
          <p:nvPr/>
        </p:nvSpPr>
        <p:spPr>
          <a:xfrm>
            <a:off x="2927393" y="1057853"/>
            <a:ext cx="1438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기록</a:t>
            </a:r>
            <a:endParaRPr lang="en-US" altLang="ko-KR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892286-0C27-445F-A0B1-96C646CF9E36}"/>
              </a:ext>
            </a:extLst>
          </p:cNvPr>
          <p:cNvSpPr/>
          <p:nvPr/>
        </p:nvSpPr>
        <p:spPr>
          <a:xfrm>
            <a:off x="2322275" y="3429000"/>
            <a:ext cx="1438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기록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8D9AFF-9BCD-4056-969B-4C986AF10E34}"/>
              </a:ext>
            </a:extLst>
          </p:cNvPr>
          <p:cNvSpPr/>
          <p:nvPr/>
        </p:nvSpPr>
        <p:spPr>
          <a:xfrm>
            <a:off x="3740843" y="3429000"/>
            <a:ext cx="1438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분석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21C2DE-6BE3-4650-AEB2-8BAAB9444C1C}"/>
              </a:ext>
            </a:extLst>
          </p:cNvPr>
          <p:cNvSpPr/>
          <p:nvPr/>
        </p:nvSpPr>
        <p:spPr>
          <a:xfrm>
            <a:off x="5159411" y="3429000"/>
            <a:ext cx="1438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재료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67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Tmon몬소리 Black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정승훈</dc:creator>
  <cp:lastModifiedBy>정승훈</cp:lastModifiedBy>
  <cp:revision>2</cp:revision>
  <dcterms:created xsi:type="dcterms:W3CDTF">2017-12-17T10:29:57Z</dcterms:created>
  <dcterms:modified xsi:type="dcterms:W3CDTF">2017-12-17T13:30:13Z</dcterms:modified>
</cp:coreProperties>
</file>