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1F41-BC2F-418A-AD67-3FA0E7129B0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7FEA2-EEEA-4643-8DB1-C660313FF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97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43DF6-F25A-48ED-972D-4A698C341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7F40CD-FD3E-4DAE-844B-9882BB258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B146E-1FDD-474F-A766-E3E0AF6E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4176-6384-4887-925A-E0F2C35BC835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EE594-E88E-4094-BCFF-65F63CB7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678F0-50B4-48B5-8CEC-344B3DD2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71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BCFC5-372E-424D-AA7D-A311EFF6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E0CFCD-46AD-46FF-98FC-4FD8A012B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BE796-C229-47F5-9CC2-140CBE59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6A9F-BB80-4178-B0B8-3DA740DCC970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8DDD9-3D60-4CB8-B1B7-BD792893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B3CD20-ED27-4E59-A218-4DB344CA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45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24E045-DB0C-4C31-B1CB-5F4053641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4B05F8-7C2A-4E59-9CFC-95AA19747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A60731-739F-4C9F-8523-625FFC0F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AE20-769A-4551-B75D-6204F2BE43D5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2930A2-E829-44B1-839E-CB285DEE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10361-4E65-43DE-B026-F60C6B1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80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CB4F7-41D0-4318-92EE-27BEDECF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62B31-E499-4F4A-B3EC-5AD2970E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9B337-7B34-4696-8509-51EA9F24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EF07-7F1A-4C08-864F-3E830AEB54ED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50981-7D22-4B22-B6D4-F71B9016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5F68D0-7406-484E-BE5F-6272822D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5715-A421-4BD8-B4C3-012F24B2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563288-7A82-4DAB-A328-23164F28E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EE7790-AB63-4213-B134-9B4A5533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C9E-1DFA-439E-92E1-BC73B01AD6A5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BD6BC-2F98-49E6-9BAA-1A27221B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4B4607-7E0E-49D6-9A99-5060AF8A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49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BD784-2D52-472F-9927-42F391B7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2EAA8-9E3A-4123-AED2-7D10535E5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87F825-7588-4B5B-85DD-7D0C00EA2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E73695-2958-494D-9BEF-7F2072EF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55CD-1B70-4EF9-88A8-1A4F87C38185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A9D5BF-A2D2-45F0-BAF4-259103D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42AC4B-035D-4545-A85D-92947F15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17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05A43-02D8-436B-BCBF-19C5D2AB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F1F798-975D-42A8-BF68-B6D7A50C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D13300-4050-4072-9CCC-0E6D2DCCD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232E92-1802-4667-8E7A-41B80B003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739ED4-625D-4D01-9D88-C7823AB2A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95C75B-6110-4A2C-B4A5-52014BF5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5EBF-5CF7-4350-9B66-574C9CADF936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A816A1-B409-42AF-8928-D5AFAC13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1190B4-C26A-4CD8-867E-E7C8E613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97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77CF1-B92B-47B1-9EFD-D980940D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BB6A72-A759-4AFA-8032-FD92C697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C683-844D-4878-825D-5E5265F2137A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E7CA81-4E95-4F12-BB48-519B1480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572017-2FBC-42C3-84A1-B87370AA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1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DED609-78C7-4492-897A-715EAB57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C0BE-4F2A-465B-A86D-3CC32E249429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94F772-F447-429C-9BD3-0FF683A5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5F92B0-B01F-48E4-9A41-9CBEC71E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5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26198-0592-4473-844E-DD726B02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C86D2-0C5C-4683-805F-7F4765FB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FD6BF6-2B24-49C4-A2B8-6C8C0EB51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76B87C-6C8B-4300-B5A4-7462E57D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AABF-EC96-4661-A29E-451E2FB302ED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2BD28D-E300-4F2D-8659-78B14827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98564D-97A8-47D6-8AA3-F5E7C1D5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0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EBDCD-321C-4610-B67F-60D75A9E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8B4804-1F21-4CB3-966C-4DCA69CC4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39DE4-E7A3-4F28-88B6-80D537436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03851-C1B9-4CE0-A098-4F6FD0A6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6B68-5524-4DA4-BB2E-521C6416D02C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2563B7-DFE5-442A-A95B-BFD3A45E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EB66E-A3BE-4E9B-B702-C0767DFD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48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AF4C56-6E0B-45B5-87AD-727C8F8C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744CB-8DB8-44BE-8A72-190E079C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CD63D1-85B2-46EA-91F4-4AC6B521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D18A-91A8-41CE-8D08-99FF0E8E88A2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BE276-F621-49F2-95CE-48178CEAA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33BC4-8F81-42EB-B533-A0A02726E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CB26-C07B-4BC5-A299-D9A938C60F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9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97091-CB2B-4814-A642-345342F34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インタフェイスって何だ？？？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BD8CF236-389F-46C7-8691-166D36D29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D26946E-12F0-44DD-A605-E17866D8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2BF6-D33E-4FE2-9195-1FC6FCF4C0C2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59E45-CF51-4589-BE4E-77231A01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4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29918-FEAF-4BF3-9BB2-A752F9A3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オブジェクト指向による</a:t>
            </a:r>
            <a:r>
              <a:rPr kumimoji="1" lang="en-US" altLang="ja-JP" dirty="0"/>
              <a:t>Interface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9EEC76-37E0-42E6-89E9-C859AB69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これから作成するメソッドを定義するお約束群</a:t>
            </a:r>
            <a:endParaRPr lang="en-US" altLang="ja-JP" dirty="0"/>
          </a:p>
          <a:p>
            <a:r>
              <a:rPr kumimoji="1" lang="ja-JP" altLang="en-US" dirty="0"/>
              <a:t>定数と抽象メソッドの定義（宣言）が可能</a:t>
            </a:r>
            <a:endParaRPr kumimoji="1" lang="en-US" altLang="ja-JP" dirty="0"/>
          </a:p>
          <a:p>
            <a:r>
              <a:rPr lang="ja-JP" altLang="en-US" dirty="0"/>
              <a:t>実装はできない</a:t>
            </a:r>
            <a:endParaRPr lang="en-US" altLang="ja-JP" dirty="0"/>
          </a:p>
          <a:p>
            <a:r>
              <a:rPr kumimoji="1" lang="ja-JP" altLang="en-US" dirty="0"/>
              <a:t>インスタンス化できない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lang="ja-JP" altLang="en-US" dirty="0"/>
              <a:t>実装クラス作成によりオジブジェクト化する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40342-E1A9-45D9-A9CD-E0F8F576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EF07-7F1A-4C08-864F-3E830AEB54ED}" type="datetime1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00DB6D-4873-49A9-9574-78642074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23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D186F-5B41-4ACD-A75D-4B369906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どうやって使うの？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349B2C-19F8-4655-ABF9-696DA6E4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修飾子に</a:t>
            </a:r>
            <a:r>
              <a:rPr kumimoji="1" lang="en-US" altLang="ja-JP" dirty="0"/>
              <a:t>class</a:t>
            </a:r>
            <a:r>
              <a:rPr kumimoji="1" lang="ja-JP" altLang="en-US" dirty="0"/>
              <a:t>ではなく</a:t>
            </a:r>
            <a:r>
              <a:rPr kumimoji="1" lang="en-US" altLang="ja-JP" dirty="0"/>
              <a:t>interface</a:t>
            </a:r>
            <a:r>
              <a:rPr kumimoji="1" lang="ja-JP" altLang="en-US" dirty="0"/>
              <a:t>と記述</a:t>
            </a:r>
            <a:endParaRPr kumimoji="1" lang="en-US" altLang="ja-JP" dirty="0"/>
          </a:p>
          <a:p>
            <a:r>
              <a:rPr kumimoji="1" lang="ja-JP" altLang="en-US" dirty="0"/>
              <a:t>あとはクラス同様に記述</a:t>
            </a:r>
            <a:endParaRPr kumimoji="1" lang="en-US" altLang="ja-JP" dirty="0"/>
          </a:p>
          <a:p>
            <a:r>
              <a:rPr kumimoji="1" lang="ja-JP" altLang="en-US" dirty="0"/>
              <a:t>前の頁でも述べたが実装のような処理の記述は禁止されている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B15D4B-1164-4177-8ADA-FB60FED1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EF07-7F1A-4C08-864F-3E830AEB54ED}" type="datetime1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1DC107-06F4-4D28-9421-1EDBB52F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04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0AB75-9F53-4719-9909-91878264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5F1064-5C4D-4D12-8149-9247DE14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実装クラスでは中小クラスを全てオーバライドする</a:t>
            </a:r>
            <a:endParaRPr kumimoji="1" lang="en-US" altLang="ja-JP" dirty="0"/>
          </a:p>
          <a:p>
            <a:r>
              <a:rPr lang="en-US" altLang="ja-JP" dirty="0" err="1"/>
              <a:t>Inplements</a:t>
            </a:r>
            <a:r>
              <a:rPr lang="ja-JP" altLang="en-US" dirty="0"/>
              <a:t>つかう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6F6B3-41AC-4D14-8970-43DCD776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EF07-7F1A-4C08-864F-3E830AEB54ED}" type="datetime1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CDB5CD-8281-4A99-AED5-98D7B8D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869FB-2987-406E-8B2C-B8F4CEE0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23F56-EE15-4F47-96EA-199B4C8E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0A09B-A327-401E-9801-19B1471D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EF07-7F1A-4C08-864F-3E830AEB54ED}" type="datetime1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A2C326-995B-4245-9178-AC9A1AC6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CB26-C07B-4BC5-A299-D9A938C60F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2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104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UDPゴシック</vt:lpstr>
      <vt:lpstr>游ゴシック</vt:lpstr>
      <vt:lpstr>游ゴシック Light</vt:lpstr>
      <vt:lpstr>Arial</vt:lpstr>
      <vt:lpstr>Office テーマ</vt:lpstr>
      <vt:lpstr>インタフェイスって何だ？？？</vt:lpstr>
      <vt:lpstr>オブジェクト指向によるInterfaceとは</vt:lpstr>
      <vt:lpstr>どうやって使うの？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インタフェイスって何だ？？？</dc:title>
  <dc:creator>越野 あかね</dc:creator>
  <cp:lastModifiedBy>越野 あかね</cp:lastModifiedBy>
  <cp:revision>6</cp:revision>
  <dcterms:created xsi:type="dcterms:W3CDTF">2019-09-18T16:46:18Z</dcterms:created>
  <dcterms:modified xsi:type="dcterms:W3CDTF">2019-09-19T22:54:40Z</dcterms:modified>
</cp:coreProperties>
</file>