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4"/>
  </p:notesMasterIdLst>
  <p:handoutMasterIdLst>
    <p:handoutMasterId r:id="rId35"/>
  </p:handoutMasterIdLst>
  <p:sldIdLst>
    <p:sldId id="268" r:id="rId2"/>
    <p:sldId id="506" r:id="rId3"/>
    <p:sldId id="509" r:id="rId4"/>
    <p:sldId id="510" r:id="rId5"/>
    <p:sldId id="511" r:id="rId6"/>
    <p:sldId id="512" r:id="rId7"/>
    <p:sldId id="527" r:id="rId8"/>
    <p:sldId id="526" r:id="rId9"/>
    <p:sldId id="529" r:id="rId10"/>
    <p:sldId id="530" r:id="rId11"/>
    <p:sldId id="537" r:id="rId12"/>
    <p:sldId id="538" r:id="rId13"/>
    <p:sldId id="539" r:id="rId14"/>
    <p:sldId id="515" r:id="rId15"/>
    <p:sldId id="520" r:id="rId16"/>
    <p:sldId id="519" r:id="rId17"/>
    <p:sldId id="516" r:id="rId18"/>
    <p:sldId id="513" r:id="rId19"/>
    <p:sldId id="521" r:id="rId20"/>
    <p:sldId id="532" r:id="rId21"/>
    <p:sldId id="525" r:id="rId22"/>
    <p:sldId id="524" r:id="rId23"/>
    <p:sldId id="522" r:id="rId24"/>
    <p:sldId id="523" r:id="rId25"/>
    <p:sldId id="533" r:id="rId26"/>
    <p:sldId id="534" r:id="rId27"/>
    <p:sldId id="540" r:id="rId28"/>
    <p:sldId id="528" r:id="rId29"/>
    <p:sldId id="517" r:id="rId30"/>
    <p:sldId id="541" r:id="rId31"/>
    <p:sldId id="543" r:id="rId32"/>
    <p:sldId id="542" r:id="rId33"/>
  </p:sldIdLst>
  <p:sldSz cx="9144000" cy="6858000" type="screen4x3"/>
  <p:notesSz cx="6858000" cy="9144000"/>
  <p:defaultTextStyle>
    <a:defPPr>
      <a:defRPr lang="es-ES"/>
    </a:defPPr>
    <a:lvl1pPr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Verdana" panose="020B0604030504040204" pitchFamily="34" charset="0"/>
        <a:ea typeface="+mn-ea"/>
        <a:cs typeface="+mn-cs"/>
      </a:defRPr>
    </a:lvl6pPr>
    <a:lvl7pPr marL="2743200" algn="l" defTabSz="914400" rtl="0" eaLnBrk="1" latinLnBrk="0" hangingPunct="1">
      <a:defRPr sz="1200" kern="1200">
        <a:solidFill>
          <a:schemeClr val="tx1"/>
        </a:solidFill>
        <a:latin typeface="Verdana" panose="020B0604030504040204" pitchFamily="34" charset="0"/>
        <a:ea typeface="+mn-ea"/>
        <a:cs typeface="+mn-cs"/>
      </a:defRPr>
    </a:lvl7pPr>
    <a:lvl8pPr marL="3200400" algn="l" defTabSz="914400" rtl="0" eaLnBrk="1" latinLnBrk="0" hangingPunct="1">
      <a:defRPr sz="1200" kern="1200">
        <a:solidFill>
          <a:schemeClr val="tx1"/>
        </a:solidFill>
        <a:latin typeface="Verdana" panose="020B0604030504040204" pitchFamily="34" charset="0"/>
        <a:ea typeface="+mn-ea"/>
        <a:cs typeface="+mn-cs"/>
      </a:defRPr>
    </a:lvl8pPr>
    <a:lvl9pPr marL="3657600" algn="l" defTabSz="914400" rtl="0" eaLnBrk="1" latinLnBrk="0" hangingPunct="1">
      <a:defRPr sz="12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03E20E-4D96-4659-8457-7AD43D090D41}" v="64" dt="2022-05-17T04:57:27.0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74" autoAdjust="0"/>
  </p:normalViewPr>
  <p:slideViewPr>
    <p:cSldViewPr>
      <p:cViewPr varScale="1">
        <p:scale>
          <a:sx n="80" d="100"/>
          <a:sy n="80" d="100"/>
        </p:scale>
        <p:origin x="1522"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jas Salazar, Shirley" userId="224a5811-68d4-4b0f-9447-43bf92972d0f" providerId="ADAL" clId="{3803E20E-4D96-4659-8457-7AD43D090D41}"/>
    <pc:docChg chg="undo custSel addSld modSld">
      <pc:chgData name="Rojas Salazar, Shirley" userId="224a5811-68d4-4b0f-9447-43bf92972d0f" providerId="ADAL" clId="{3803E20E-4D96-4659-8457-7AD43D090D41}" dt="2022-05-17T04:57:32.223" v="598" actId="20577"/>
      <pc:docMkLst>
        <pc:docMk/>
      </pc:docMkLst>
      <pc:sldChg chg="addSp delSp modSp mod">
        <pc:chgData name="Rojas Salazar, Shirley" userId="224a5811-68d4-4b0f-9447-43bf92972d0f" providerId="ADAL" clId="{3803E20E-4D96-4659-8457-7AD43D090D41}" dt="2022-05-17T04:47:01.777" v="574" actId="1076"/>
        <pc:sldMkLst>
          <pc:docMk/>
          <pc:sldMk cId="0" sldId="522"/>
        </pc:sldMkLst>
        <pc:spChg chg="add mod">
          <ac:chgData name="Rojas Salazar, Shirley" userId="224a5811-68d4-4b0f-9447-43bf92972d0f" providerId="ADAL" clId="{3803E20E-4D96-4659-8457-7AD43D090D41}" dt="2022-05-17T04:46:54.098" v="570" actId="1076"/>
          <ac:spMkLst>
            <pc:docMk/>
            <pc:sldMk cId="0" sldId="522"/>
            <ac:spMk id="25" creationId="{5FF452C6-3CDC-C3D5-9270-C561ACC0968A}"/>
          </ac:spMkLst>
        </pc:spChg>
        <pc:spChg chg="add mod">
          <ac:chgData name="Rojas Salazar, Shirley" userId="224a5811-68d4-4b0f-9447-43bf92972d0f" providerId="ADAL" clId="{3803E20E-4D96-4659-8457-7AD43D090D41}" dt="2022-05-17T04:46:58.257" v="572" actId="1076"/>
          <ac:spMkLst>
            <pc:docMk/>
            <pc:sldMk cId="0" sldId="522"/>
            <ac:spMk id="26" creationId="{C4C85178-458D-A02F-F4D1-044ECAA2EADC}"/>
          </ac:spMkLst>
        </pc:spChg>
        <pc:spChg chg="add mod">
          <ac:chgData name="Rojas Salazar, Shirley" userId="224a5811-68d4-4b0f-9447-43bf92972d0f" providerId="ADAL" clId="{3803E20E-4D96-4659-8457-7AD43D090D41}" dt="2022-05-17T04:47:01.777" v="574" actId="1076"/>
          <ac:spMkLst>
            <pc:docMk/>
            <pc:sldMk cId="0" sldId="522"/>
            <ac:spMk id="27" creationId="{05B39A33-8A84-A347-6931-43682F74C73B}"/>
          </ac:spMkLst>
        </pc:spChg>
        <pc:spChg chg="mod">
          <ac:chgData name="Rojas Salazar, Shirley" userId="224a5811-68d4-4b0f-9447-43bf92972d0f" providerId="ADAL" clId="{3803E20E-4D96-4659-8457-7AD43D090D41}" dt="2022-05-17T04:46:18.458" v="562" actId="20577"/>
          <ac:spMkLst>
            <pc:docMk/>
            <pc:sldMk cId="0" sldId="522"/>
            <ac:spMk id="33796" creationId="{532CF8B5-1108-8DD7-8F06-A2A7582DF830}"/>
          </ac:spMkLst>
        </pc:spChg>
        <pc:picChg chg="add mod modCrop">
          <ac:chgData name="Rojas Salazar, Shirley" userId="224a5811-68d4-4b0f-9447-43bf92972d0f" providerId="ADAL" clId="{3803E20E-4D96-4659-8457-7AD43D090D41}" dt="2022-05-17T04:46:43.912" v="568" actId="1076"/>
          <ac:picMkLst>
            <pc:docMk/>
            <pc:sldMk cId="0" sldId="522"/>
            <ac:picMk id="3" creationId="{7BD50863-B88C-2305-30F0-009E50EDDC57}"/>
          </ac:picMkLst>
        </pc:picChg>
        <pc:picChg chg="del">
          <ac:chgData name="Rojas Salazar, Shirley" userId="224a5811-68d4-4b0f-9447-43bf92972d0f" providerId="ADAL" clId="{3803E20E-4D96-4659-8457-7AD43D090D41}" dt="2022-05-17T04:46:25.323" v="564" actId="478"/>
          <ac:picMkLst>
            <pc:docMk/>
            <pc:sldMk cId="0" sldId="522"/>
            <ac:picMk id="33812" creationId="{B39B1D0C-54C1-ED83-F7B2-94E7B5E503B5}"/>
          </ac:picMkLst>
        </pc:picChg>
      </pc:sldChg>
      <pc:sldChg chg="addSp delSp modSp mod">
        <pc:chgData name="Rojas Salazar, Shirley" userId="224a5811-68d4-4b0f-9447-43bf92972d0f" providerId="ADAL" clId="{3803E20E-4D96-4659-8457-7AD43D090D41}" dt="2022-05-17T04:40:40.178" v="561" actId="1076"/>
        <pc:sldMkLst>
          <pc:docMk/>
          <pc:sldMk cId="0" sldId="524"/>
        </pc:sldMkLst>
        <pc:spChg chg="add mod">
          <ac:chgData name="Rojas Salazar, Shirley" userId="224a5811-68d4-4b0f-9447-43bf92972d0f" providerId="ADAL" clId="{3803E20E-4D96-4659-8457-7AD43D090D41}" dt="2022-05-17T04:40:24.883" v="554" actId="14100"/>
          <ac:spMkLst>
            <pc:docMk/>
            <pc:sldMk cId="0" sldId="524"/>
            <ac:spMk id="4" creationId="{23C6CEF5-6BFE-2BA3-2D90-E70C4BAD4F3C}"/>
          </ac:spMkLst>
        </pc:spChg>
        <pc:spChg chg="add mod">
          <ac:chgData name="Rojas Salazar, Shirley" userId="224a5811-68d4-4b0f-9447-43bf92972d0f" providerId="ADAL" clId="{3803E20E-4D96-4659-8457-7AD43D090D41}" dt="2022-05-17T04:40:34.666" v="559" actId="1038"/>
          <ac:spMkLst>
            <pc:docMk/>
            <pc:sldMk cId="0" sldId="524"/>
            <ac:spMk id="25" creationId="{2F6710C9-D744-1A28-9D9B-EFE55143D3BA}"/>
          </ac:spMkLst>
        </pc:spChg>
        <pc:spChg chg="add mod">
          <ac:chgData name="Rojas Salazar, Shirley" userId="224a5811-68d4-4b0f-9447-43bf92972d0f" providerId="ADAL" clId="{3803E20E-4D96-4659-8457-7AD43D090D41}" dt="2022-05-17T04:40:40.178" v="561" actId="1076"/>
          <ac:spMkLst>
            <pc:docMk/>
            <pc:sldMk cId="0" sldId="524"/>
            <ac:spMk id="26" creationId="{7BE1FEFF-E657-16EC-D460-E5C74BBA05C5}"/>
          </ac:spMkLst>
        </pc:spChg>
        <pc:spChg chg="mod">
          <ac:chgData name="Rojas Salazar, Shirley" userId="224a5811-68d4-4b0f-9447-43bf92972d0f" providerId="ADAL" clId="{3803E20E-4D96-4659-8457-7AD43D090D41}" dt="2022-05-17T04:39:02.483" v="544" actId="20577"/>
          <ac:spMkLst>
            <pc:docMk/>
            <pc:sldMk cId="0" sldId="524"/>
            <ac:spMk id="32772" creationId="{0F5811A7-AC78-1327-F52C-E10EE6B7B431}"/>
          </ac:spMkLst>
        </pc:spChg>
        <pc:picChg chg="add mod modCrop">
          <ac:chgData name="Rojas Salazar, Shirley" userId="224a5811-68d4-4b0f-9447-43bf92972d0f" providerId="ADAL" clId="{3803E20E-4D96-4659-8457-7AD43D090D41}" dt="2022-05-17T04:38:58.274" v="542" actId="1076"/>
          <ac:picMkLst>
            <pc:docMk/>
            <pc:sldMk cId="0" sldId="524"/>
            <ac:picMk id="3" creationId="{04D78819-84E1-0360-F3C1-A898E7101952}"/>
          </ac:picMkLst>
        </pc:picChg>
        <pc:picChg chg="del">
          <ac:chgData name="Rojas Salazar, Shirley" userId="224a5811-68d4-4b0f-9447-43bf92972d0f" providerId="ADAL" clId="{3803E20E-4D96-4659-8457-7AD43D090D41}" dt="2022-05-17T04:38:55.890" v="541" actId="478"/>
          <ac:picMkLst>
            <pc:docMk/>
            <pc:sldMk cId="0" sldId="524"/>
            <ac:picMk id="32788" creationId="{A5C7EAFF-C061-FC32-33CE-54F5255896CD}"/>
          </ac:picMkLst>
        </pc:picChg>
      </pc:sldChg>
      <pc:sldChg chg="addSp delSp modSp mod">
        <pc:chgData name="Rojas Salazar, Shirley" userId="224a5811-68d4-4b0f-9447-43bf92972d0f" providerId="ADAL" clId="{3803E20E-4D96-4659-8457-7AD43D090D41}" dt="2022-05-17T04:26:46.411" v="536" actId="1076"/>
        <pc:sldMkLst>
          <pc:docMk/>
          <pc:sldMk cId="0" sldId="525"/>
        </pc:sldMkLst>
        <pc:spChg chg="mod">
          <ac:chgData name="Rojas Salazar, Shirley" userId="224a5811-68d4-4b0f-9447-43bf92972d0f" providerId="ADAL" clId="{3803E20E-4D96-4659-8457-7AD43D090D41}" dt="2022-05-17T04:26:12.167" v="527" actId="20577"/>
          <ac:spMkLst>
            <pc:docMk/>
            <pc:sldMk cId="0" sldId="525"/>
            <ac:spMk id="31748" creationId="{E484E94D-5EA2-6EBB-483D-409EC4FA8E37}"/>
          </ac:spMkLst>
        </pc:spChg>
        <pc:picChg chg="add mod modCrop">
          <ac:chgData name="Rojas Salazar, Shirley" userId="224a5811-68d4-4b0f-9447-43bf92972d0f" providerId="ADAL" clId="{3803E20E-4D96-4659-8457-7AD43D090D41}" dt="2022-05-17T04:26:46.411" v="536" actId="1076"/>
          <ac:picMkLst>
            <pc:docMk/>
            <pc:sldMk cId="0" sldId="525"/>
            <ac:picMk id="3" creationId="{E4217593-1B2B-5146-E166-7B8402844430}"/>
          </ac:picMkLst>
        </pc:picChg>
        <pc:picChg chg="del">
          <ac:chgData name="Rojas Salazar, Shirley" userId="224a5811-68d4-4b0f-9447-43bf92972d0f" providerId="ADAL" clId="{3803E20E-4D96-4659-8457-7AD43D090D41}" dt="2022-05-17T04:26:42.150" v="535" actId="478"/>
          <ac:picMkLst>
            <pc:docMk/>
            <pc:sldMk cId="0" sldId="525"/>
            <ac:picMk id="31764" creationId="{0C39A8C3-8198-B655-3180-66AA8D40A6F6}"/>
          </ac:picMkLst>
        </pc:picChg>
      </pc:sldChg>
      <pc:sldChg chg="addSp delSp modSp mod">
        <pc:chgData name="Rojas Salazar, Shirley" userId="224a5811-68d4-4b0f-9447-43bf92972d0f" providerId="ADAL" clId="{3803E20E-4D96-4659-8457-7AD43D090D41}" dt="2022-05-17T04:56:32.928" v="583" actId="1076"/>
        <pc:sldMkLst>
          <pc:docMk/>
          <pc:sldMk cId="0" sldId="530"/>
        </pc:sldMkLst>
        <pc:spChg chg="mod">
          <ac:chgData name="Rojas Salazar, Shirley" userId="224a5811-68d4-4b0f-9447-43bf92972d0f" providerId="ADAL" clId="{3803E20E-4D96-4659-8457-7AD43D090D41}" dt="2022-05-17T04:56:29.123" v="581" actId="20577"/>
          <ac:spMkLst>
            <pc:docMk/>
            <pc:sldMk cId="0" sldId="530"/>
            <ac:spMk id="16386" creationId="{E1277722-A617-0443-5DDD-5F9CAF8964F1}"/>
          </ac:spMkLst>
        </pc:spChg>
        <pc:picChg chg="add mod modCrop">
          <ac:chgData name="Rojas Salazar, Shirley" userId="224a5811-68d4-4b0f-9447-43bf92972d0f" providerId="ADAL" clId="{3803E20E-4D96-4659-8457-7AD43D090D41}" dt="2022-05-17T04:56:32.928" v="583" actId="1076"/>
          <ac:picMkLst>
            <pc:docMk/>
            <pc:sldMk cId="0" sldId="530"/>
            <ac:picMk id="3" creationId="{8707C36D-1FF9-C577-01FB-9809DEB6A9E9}"/>
          </ac:picMkLst>
        </pc:picChg>
        <pc:picChg chg="del">
          <ac:chgData name="Rojas Salazar, Shirley" userId="224a5811-68d4-4b0f-9447-43bf92972d0f" providerId="ADAL" clId="{3803E20E-4D96-4659-8457-7AD43D090D41}" dt="2022-05-17T04:56:24.941" v="579" actId="478"/>
          <ac:picMkLst>
            <pc:docMk/>
            <pc:sldMk cId="0" sldId="530"/>
            <ac:picMk id="16388" creationId="{0572ACCD-28BE-9DBA-C49A-44CD4E09A854}"/>
          </ac:picMkLst>
        </pc:picChg>
      </pc:sldChg>
      <pc:sldChg chg="addSp delSp modSp mod">
        <pc:chgData name="Rojas Salazar, Shirley" userId="224a5811-68d4-4b0f-9447-43bf92972d0f" providerId="ADAL" clId="{3803E20E-4D96-4659-8457-7AD43D090D41}" dt="2022-05-17T04:18:07.413" v="526" actId="732"/>
        <pc:sldMkLst>
          <pc:docMk/>
          <pc:sldMk cId="0" sldId="532"/>
        </pc:sldMkLst>
        <pc:picChg chg="add del mod modCrop">
          <ac:chgData name="Rojas Salazar, Shirley" userId="224a5811-68d4-4b0f-9447-43bf92972d0f" providerId="ADAL" clId="{3803E20E-4D96-4659-8457-7AD43D090D41}" dt="2022-05-17T03:55:18.609" v="127" actId="478"/>
          <ac:picMkLst>
            <pc:docMk/>
            <pc:sldMk cId="0" sldId="532"/>
            <ac:picMk id="3" creationId="{72D33642-027F-4C78-377E-A460FC3C4BF5}"/>
          </ac:picMkLst>
        </pc:picChg>
        <pc:picChg chg="add mod modCrop">
          <ac:chgData name="Rojas Salazar, Shirley" userId="224a5811-68d4-4b0f-9447-43bf92972d0f" providerId="ADAL" clId="{3803E20E-4D96-4659-8457-7AD43D090D41}" dt="2022-05-17T04:18:07.413" v="526" actId="732"/>
          <ac:picMkLst>
            <pc:docMk/>
            <pc:sldMk cId="0" sldId="532"/>
            <ac:picMk id="5" creationId="{39C7B6D8-B95B-4BB4-56B1-5EED88384AC0}"/>
          </ac:picMkLst>
        </pc:picChg>
      </pc:sldChg>
      <pc:sldChg chg="addSp delSp modSp mod">
        <pc:chgData name="Rojas Salazar, Shirley" userId="224a5811-68d4-4b0f-9447-43bf92972d0f" providerId="ADAL" clId="{3803E20E-4D96-4659-8457-7AD43D090D41}" dt="2022-05-17T04:16:29.172" v="525" actId="1076"/>
        <pc:sldMkLst>
          <pc:docMk/>
          <pc:sldMk cId="0" sldId="533"/>
        </pc:sldMkLst>
        <pc:spChg chg="add del">
          <ac:chgData name="Rojas Salazar, Shirley" userId="224a5811-68d4-4b0f-9447-43bf92972d0f" providerId="ADAL" clId="{3803E20E-4D96-4659-8457-7AD43D090D41}" dt="2022-05-17T04:06:53.022" v="430" actId="22"/>
          <ac:spMkLst>
            <pc:docMk/>
            <pc:sldMk cId="0" sldId="533"/>
            <ac:spMk id="20" creationId="{16DDDAE5-33A6-B58F-879D-F3FA86636FC1}"/>
          </ac:spMkLst>
        </pc:spChg>
        <pc:picChg chg="add del mod">
          <ac:chgData name="Rojas Salazar, Shirley" userId="224a5811-68d4-4b0f-9447-43bf92972d0f" providerId="ADAL" clId="{3803E20E-4D96-4659-8457-7AD43D090D41}" dt="2022-05-17T04:16:23.347" v="520" actId="478"/>
          <ac:picMkLst>
            <pc:docMk/>
            <pc:sldMk cId="0" sldId="533"/>
            <ac:picMk id="4" creationId="{E32E07D7-B950-7CFC-425A-5AF51F3E39DD}"/>
          </ac:picMkLst>
        </pc:picChg>
        <pc:picChg chg="add mod">
          <ac:chgData name="Rojas Salazar, Shirley" userId="224a5811-68d4-4b0f-9447-43bf92972d0f" providerId="ADAL" clId="{3803E20E-4D96-4659-8457-7AD43D090D41}" dt="2022-05-17T04:16:29.172" v="525" actId="1076"/>
          <ac:picMkLst>
            <pc:docMk/>
            <pc:sldMk cId="0" sldId="533"/>
            <ac:picMk id="6" creationId="{407F04F9-0E3C-3070-45C8-9655DB713A17}"/>
          </ac:picMkLst>
        </pc:picChg>
      </pc:sldChg>
      <pc:sldChg chg="addSp delSp modSp mod">
        <pc:chgData name="Rojas Salazar, Shirley" userId="224a5811-68d4-4b0f-9447-43bf92972d0f" providerId="ADAL" clId="{3803E20E-4D96-4659-8457-7AD43D090D41}" dt="2022-05-17T04:14:18.478" v="511" actId="14100"/>
        <pc:sldMkLst>
          <pc:docMk/>
          <pc:sldMk cId="0" sldId="534"/>
        </pc:sldMkLst>
        <pc:spChg chg="add mod">
          <ac:chgData name="Rojas Salazar, Shirley" userId="224a5811-68d4-4b0f-9447-43bf92972d0f" providerId="ADAL" clId="{3803E20E-4D96-4659-8457-7AD43D090D41}" dt="2022-05-17T04:13:51.670" v="505" actId="1037"/>
          <ac:spMkLst>
            <pc:docMk/>
            <pc:sldMk cId="0" sldId="534"/>
            <ac:spMk id="4" creationId="{04376466-932C-BBD5-AF92-04229F4D8ABA}"/>
          </ac:spMkLst>
        </pc:spChg>
        <pc:spChg chg="add mod">
          <ac:chgData name="Rojas Salazar, Shirley" userId="224a5811-68d4-4b0f-9447-43bf92972d0f" providerId="ADAL" clId="{3803E20E-4D96-4659-8457-7AD43D090D41}" dt="2022-05-17T04:13:56.016" v="509" actId="1037"/>
          <ac:spMkLst>
            <pc:docMk/>
            <pc:sldMk cId="0" sldId="534"/>
            <ac:spMk id="22" creationId="{E0845337-47B5-C0D3-B444-ABA9A3CB18C4}"/>
          </ac:spMkLst>
        </pc:spChg>
        <pc:picChg chg="add del mod modCrop">
          <ac:chgData name="Rojas Salazar, Shirley" userId="224a5811-68d4-4b0f-9447-43bf92972d0f" providerId="ADAL" clId="{3803E20E-4D96-4659-8457-7AD43D090D41}" dt="2022-05-17T04:11:20.755" v="476" actId="478"/>
          <ac:picMkLst>
            <pc:docMk/>
            <pc:sldMk cId="0" sldId="534"/>
            <ac:picMk id="3" creationId="{F703C9B7-E70C-78CE-BFEB-1418FEE5D67E}"/>
          </ac:picMkLst>
        </pc:picChg>
        <pc:picChg chg="add mod modCrop">
          <ac:chgData name="Rojas Salazar, Shirley" userId="224a5811-68d4-4b0f-9447-43bf92972d0f" providerId="ADAL" clId="{3803E20E-4D96-4659-8457-7AD43D090D41}" dt="2022-05-17T04:14:18.478" v="511" actId="14100"/>
          <ac:picMkLst>
            <pc:docMk/>
            <pc:sldMk cId="0" sldId="534"/>
            <ac:picMk id="6" creationId="{048846C0-3EE1-35D8-332C-115576CB17B6}"/>
          </ac:picMkLst>
        </pc:picChg>
        <pc:picChg chg="add mod modCrop">
          <ac:chgData name="Rojas Salazar, Shirley" userId="224a5811-68d4-4b0f-9447-43bf92972d0f" providerId="ADAL" clId="{3803E20E-4D96-4659-8457-7AD43D090D41}" dt="2022-05-17T04:14:04.733" v="510" actId="14100"/>
          <ac:picMkLst>
            <pc:docMk/>
            <pc:sldMk cId="0" sldId="534"/>
            <ac:picMk id="8" creationId="{68F0660C-BF8C-6854-F2D5-A236765925D0}"/>
          </ac:picMkLst>
        </pc:picChg>
      </pc:sldChg>
      <pc:sldChg chg="addSp delSp modSp mod modNotesTx">
        <pc:chgData name="Rojas Salazar, Shirley" userId="224a5811-68d4-4b0f-9447-43bf92972d0f" providerId="ADAL" clId="{3803E20E-4D96-4659-8457-7AD43D090D41}" dt="2022-05-17T03:58:32.677" v="419" actId="20577"/>
        <pc:sldMkLst>
          <pc:docMk/>
          <pc:sldMk cId="0" sldId="538"/>
        </pc:sldMkLst>
        <pc:spChg chg="mod">
          <ac:chgData name="Rojas Salazar, Shirley" userId="224a5811-68d4-4b0f-9447-43bf92972d0f" providerId="ADAL" clId="{3803E20E-4D96-4659-8457-7AD43D090D41}" dt="2022-05-17T03:53:50.577" v="126" actId="20577"/>
          <ac:spMkLst>
            <pc:docMk/>
            <pc:sldMk cId="0" sldId="538"/>
            <ac:spMk id="10244" creationId="{525391AD-BD6B-6144-C18C-D3D95C115FC7}"/>
          </ac:spMkLst>
        </pc:spChg>
        <pc:spChg chg="mod">
          <ac:chgData name="Rojas Salazar, Shirley" userId="224a5811-68d4-4b0f-9447-43bf92972d0f" providerId="ADAL" clId="{3803E20E-4D96-4659-8457-7AD43D090D41}" dt="2022-05-17T00:18:54.598" v="26" actId="1076"/>
          <ac:spMkLst>
            <pc:docMk/>
            <pc:sldMk cId="0" sldId="538"/>
            <ac:spMk id="19474" creationId="{A4F0F902-70DC-AE1F-A0EB-D36921A1A0B8}"/>
          </ac:spMkLst>
        </pc:spChg>
        <pc:spChg chg="mod">
          <ac:chgData name="Rojas Salazar, Shirley" userId="224a5811-68d4-4b0f-9447-43bf92972d0f" providerId="ADAL" clId="{3803E20E-4D96-4659-8457-7AD43D090D41}" dt="2022-05-17T00:18:55.387" v="27" actId="1076"/>
          <ac:spMkLst>
            <pc:docMk/>
            <pc:sldMk cId="0" sldId="538"/>
            <ac:spMk id="19475" creationId="{88F43C89-A5AF-6526-9579-0D1D6A2EB58F}"/>
          </ac:spMkLst>
        </pc:spChg>
        <pc:spChg chg="add mod">
          <ac:chgData name="Rojas Salazar, Shirley" userId="224a5811-68d4-4b0f-9447-43bf92972d0f" providerId="ADAL" clId="{3803E20E-4D96-4659-8457-7AD43D090D41}" dt="2022-05-17T03:53:46.569" v="124" actId="1035"/>
          <ac:spMkLst>
            <pc:docMk/>
            <pc:sldMk cId="0" sldId="538"/>
            <ac:spMk id="19476" creationId="{FB342B7B-E3CE-E79D-C044-338B2170A095}"/>
          </ac:spMkLst>
        </pc:spChg>
        <pc:spChg chg="add del mod">
          <ac:chgData name="Rojas Salazar, Shirley" userId="224a5811-68d4-4b0f-9447-43bf92972d0f" providerId="ADAL" clId="{3803E20E-4D96-4659-8457-7AD43D090D41}" dt="2022-05-17T00:17:57.531" v="16" actId="33423"/>
          <ac:spMkLst>
            <pc:docMk/>
            <pc:sldMk cId="0" sldId="538"/>
            <ac:spMk id="19477" creationId="{CB682FDD-5983-E4EC-4D1B-DE9D89C0D075}"/>
          </ac:spMkLst>
        </pc:spChg>
        <pc:graphicFrameChg chg="del mod replId">
          <ac:chgData name="Rojas Salazar, Shirley" userId="224a5811-68d4-4b0f-9447-43bf92972d0f" providerId="ADAL" clId="{3803E20E-4D96-4659-8457-7AD43D090D41}" dt="2022-05-17T03:52:26.766" v="78"/>
          <ac:graphicFrameMkLst>
            <pc:docMk/>
            <pc:sldMk cId="0" sldId="538"/>
            <ac:graphicFrameMk id="2" creationId="{FB342B7B-E3CE-E79D-C044-338B2170A095}"/>
          </ac:graphicFrameMkLst>
        </pc:graphicFrameChg>
        <pc:graphicFrameChg chg="add del mod replId">
          <ac:chgData name="Rojas Salazar, Shirley" userId="224a5811-68d4-4b0f-9447-43bf92972d0f" providerId="ADAL" clId="{3803E20E-4D96-4659-8457-7AD43D090D41}" dt="2022-05-17T00:19:21.398" v="35" actId="1036"/>
          <ac:graphicFrameMkLst>
            <pc:docMk/>
            <pc:sldMk cId="0" sldId="538"/>
            <ac:graphicFrameMk id="19477" creationId="{CB682FDD-5983-E4EC-4D1B-DE9D89C0D075}"/>
          </ac:graphicFrameMkLst>
        </pc:graphicFrameChg>
        <pc:graphicFrameChg chg="mod">
          <ac:chgData name="Rojas Salazar, Shirley" userId="224a5811-68d4-4b0f-9447-43bf92972d0f" providerId="ADAL" clId="{3803E20E-4D96-4659-8457-7AD43D090D41}" dt="2022-05-17T00:19:21.398" v="35" actId="1036"/>
          <ac:graphicFrameMkLst>
            <pc:docMk/>
            <pc:sldMk cId="0" sldId="538"/>
            <ac:graphicFrameMk id="19478" creationId="{68626391-C14E-26B6-8C6D-7FEC03DF4DC2}"/>
          </ac:graphicFrameMkLst>
        </pc:graphicFrameChg>
        <pc:graphicFrameChg chg="mod">
          <ac:chgData name="Rojas Salazar, Shirley" userId="224a5811-68d4-4b0f-9447-43bf92972d0f" providerId="ADAL" clId="{3803E20E-4D96-4659-8457-7AD43D090D41}" dt="2022-05-17T00:19:21.398" v="35" actId="1036"/>
          <ac:graphicFrameMkLst>
            <pc:docMk/>
            <pc:sldMk cId="0" sldId="538"/>
            <ac:graphicFrameMk id="19479" creationId="{9FA424C9-6FAB-7421-35E5-F9415D228109}"/>
          </ac:graphicFrameMkLst>
        </pc:graphicFrameChg>
        <pc:graphicFrameChg chg="mod">
          <ac:chgData name="Rojas Salazar, Shirley" userId="224a5811-68d4-4b0f-9447-43bf92972d0f" providerId="ADAL" clId="{3803E20E-4D96-4659-8457-7AD43D090D41}" dt="2022-05-17T00:19:26.575" v="38" actId="1035"/>
          <ac:graphicFrameMkLst>
            <pc:docMk/>
            <pc:sldMk cId="0" sldId="538"/>
            <ac:graphicFrameMk id="19480" creationId="{35F07B53-440B-78D7-3E80-AE9237222803}"/>
          </ac:graphicFrameMkLst>
        </pc:graphicFrameChg>
        <pc:graphicFrameChg chg="mod">
          <ac:chgData name="Rojas Salazar, Shirley" userId="224a5811-68d4-4b0f-9447-43bf92972d0f" providerId="ADAL" clId="{3803E20E-4D96-4659-8457-7AD43D090D41}" dt="2022-05-17T00:19:30.698" v="39" actId="14100"/>
          <ac:graphicFrameMkLst>
            <pc:docMk/>
            <pc:sldMk cId="0" sldId="538"/>
            <ac:graphicFrameMk id="19481" creationId="{8B5162C3-7093-DB74-7A79-4898C35F345B}"/>
          </ac:graphicFrameMkLst>
        </pc:graphicFrameChg>
        <pc:graphicFrameChg chg="mod">
          <ac:chgData name="Rojas Salazar, Shirley" userId="224a5811-68d4-4b0f-9447-43bf92972d0f" providerId="ADAL" clId="{3803E20E-4D96-4659-8457-7AD43D090D41}" dt="2022-05-17T00:19:44.714" v="52" actId="1037"/>
          <ac:graphicFrameMkLst>
            <pc:docMk/>
            <pc:sldMk cId="0" sldId="538"/>
            <ac:graphicFrameMk id="19482" creationId="{01DAFDA2-0F36-6CF7-F7A2-C018E093CB2D}"/>
          </ac:graphicFrameMkLst>
        </pc:graphicFrameChg>
        <pc:graphicFrameChg chg="mod">
          <ac:chgData name="Rojas Salazar, Shirley" userId="224a5811-68d4-4b0f-9447-43bf92972d0f" providerId="ADAL" clId="{3803E20E-4D96-4659-8457-7AD43D090D41}" dt="2022-05-17T00:19:38.724" v="47" actId="1038"/>
          <ac:graphicFrameMkLst>
            <pc:docMk/>
            <pc:sldMk cId="0" sldId="538"/>
            <ac:graphicFrameMk id="19483" creationId="{135EB97D-73BE-002F-76F9-F8B287D45FC1}"/>
          </ac:graphicFrameMkLst>
        </pc:graphicFrameChg>
      </pc:sldChg>
      <pc:sldChg chg="addSp delSp modSp add mod">
        <pc:chgData name="Rojas Salazar, Shirley" userId="224a5811-68d4-4b0f-9447-43bf92972d0f" providerId="ADAL" clId="{3803E20E-4D96-4659-8457-7AD43D090D41}" dt="2022-05-17T04:57:32.223" v="598" actId="20577"/>
        <pc:sldMkLst>
          <pc:docMk/>
          <pc:sldMk cId="787921637" sldId="540"/>
        </pc:sldMkLst>
        <pc:spChg chg="del mod">
          <ac:chgData name="Rojas Salazar, Shirley" userId="224a5811-68d4-4b0f-9447-43bf92972d0f" providerId="ADAL" clId="{3803E20E-4D96-4659-8457-7AD43D090D41}" dt="2022-05-17T04:57:14.164" v="586" actId="478"/>
          <ac:spMkLst>
            <pc:docMk/>
            <pc:sldMk cId="787921637" sldId="540"/>
            <ac:spMk id="4" creationId="{04376466-932C-BBD5-AF92-04229F4D8ABA}"/>
          </ac:spMkLst>
        </pc:spChg>
        <pc:spChg chg="del mod">
          <ac:chgData name="Rojas Salazar, Shirley" userId="224a5811-68d4-4b0f-9447-43bf92972d0f" providerId="ADAL" clId="{3803E20E-4D96-4659-8457-7AD43D090D41}" dt="2022-05-17T04:57:26.456" v="594" actId="478"/>
          <ac:spMkLst>
            <pc:docMk/>
            <pc:sldMk cId="787921637" sldId="540"/>
            <ac:spMk id="22" creationId="{E0845337-47B5-C0D3-B444-ABA9A3CB18C4}"/>
          </ac:spMkLst>
        </pc:spChg>
        <pc:spChg chg="add mod">
          <ac:chgData name="Rojas Salazar, Shirley" userId="224a5811-68d4-4b0f-9447-43bf92972d0f" providerId="ADAL" clId="{3803E20E-4D96-4659-8457-7AD43D090D41}" dt="2022-05-17T04:57:21.152" v="593" actId="20577"/>
          <ac:spMkLst>
            <pc:docMk/>
            <pc:sldMk cId="787921637" sldId="540"/>
            <ac:spMk id="24" creationId="{3D969174-C473-34C9-19EF-0DB3571713BA}"/>
          </ac:spMkLst>
        </pc:spChg>
        <pc:spChg chg="add mod">
          <ac:chgData name="Rojas Salazar, Shirley" userId="224a5811-68d4-4b0f-9447-43bf92972d0f" providerId="ADAL" clId="{3803E20E-4D96-4659-8457-7AD43D090D41}" dt="2022-05-17T04:57:32.223" v="598" actId="20577"/>
          <ac:spMkLst>
            <pc:docMk/>
            <pc:sldMk cId="787921637" sldId="540"/>
            <ac:spMk id="25" creationId="{DD804DDF-A05E-2A9E-F183-10C65279CFF0}"/>
          </ac:spMkLst>
        </pc:spChg>
        <pc:picChg chg="mod">
          <ac:chgData name="Rojas Salazar, Shirley" userId="224a5811-68d4-4b0f-9447-43bf92972d0f" providerId="ADAL" clId="{3803E20E-4D96-4659-8457-7AD43D090D41}" dt="2022-05-17T04:15:05.069" v="517" actId="14100"/>
          <ac:picMkLst>
            <pc:docMk/>
            <pc:sldMk cId="787921637" sldId="540"/>
            <ac:picMk id="3" creationId="{F703C9B7-E70C-78CE-BFEB-1418FEE5D67E}"/>
          </ac:picMkLst>
        </pc:picChg>
        <pc:picChg chg="add mod modCrop">
          <ac:chgData name="Rojas Salazar, Shirley" userId="224a5811-68d4-4b0f-9447-43bf92972d0f" providerId="ADAL" clId="{3803E20E-4D96-4659-8457-7AD43D090D41}" dt="2022-05-17T04:15:18.606" v="519" actId="732"/>
          <ac:picMkLst>
            <pc:docMk/>
            <pc:sldMk cId="787921637" sldId="540"/>
            <ac:picMk id="5" creationId="{C055B2E1-9C7B-D746-3AD6-EFC91FF7E78A}"/>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CBDC772B-F35B-4E69-990E-D323471F1F7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7" name="Rectangle 3">
            <a:extLst>
              <a:ext uri="{FF2B5EF4-FFF2-40B4-BE49-F238E27FC236}">
                <a16:creationId xmlns:a16="http://schemas.microsoft.com/office/drawing/2014/main" id="{6C16A0E7-E048-927E-EAA5-2202392FD274}"/>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74788" name="Rectangle 4">
            <a:extLst>
              <a:ext uri="{FF2B5EF4-FFF2-40B4-BE49-F238E27FC236}">
                <a16:creationId xmlns:a16="http://schemas.microsoft.com/office/drawing/2014/main" id="{805DEACF-641B-93B4-099D-8F4CC4A55A95}"/>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9" name="Rectangle 5">
            <a:extLst>
              <a:ext uri="{FF2B5EF4-FFF2-40B4-BE49-F238E27FC236}">
                <a16:creationId xmlns:a16="http://schemas.microsoft.com/office/drawing/2014/main" id="{9805034F-41FC-5F73-6A26-EBCB81C63120}"/>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93AB1656-5A0C-4680-AC62-788565D7B326}" type="slidenum">
              <a:rPr lang="es-ES" altLang="es-CR"/>
              <a:pPr>
                <a:defRPr/>
              </a:pPr>
              <a:t>‹#›</a:t>
            </a:fld>
            <a:endParaRPr lang="es-ES" altLang="es-C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3T15:57:48.136"/>
    </inkml:context>
    <inkml:brush xml:id="br0">
      <inkml:brushProperty name="width" value="0.05" units="cm"/>
      <inkml:brushProperty name="height" value="0.05" units="cm"/>
    </inkml:brush>
  </inkml:definitions>
  <inkml:trace contextRef="#ctx0" brushRef="#br0">358 52 44 0 0,'-26'-8'2674'0'0,"0"1"-1"0"0,0 2 1 0 0,-44-4 0 0 0,-7-1 367 0 0,4 2-820 0 0,23 4-7712 0 0,40 3 3014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51F4C9B3-00F2-08E5-4CDE-030414FE4CF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1" name="Rectangle 3">
            <a:extLst>
              <a:ext uri="{FF2B5EF4-FFF2-40B4-BE49-F238E27FC236}">
                <a16:creationId xmlns:a16="http://schemas.microsoft.com/office/drawing/2014/main" id="{346F44E9-8FE4-07E8-08F6-4FA94A660BB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076" name="Rectangle 4">
            <a:extLst>
              <a:ext uri="{FF2B5EF4-FFF2-40B4-BE49-F238E27FC236}">
                <a16:creationId xmlns:a16="http://schemas.microsoft.com/office/drawing/2014/main" id="{192C7EFB-19E3-BB7E-1340-535AE2AFFB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3" name="Rectangle 5">
            <a:extLst>
              <a:ext uri="{FF2B5EF4-FFF2-40B4-BE49-F238E27FC236}">
                <a16:creationId xmlns:a16="http://schemas.microsoft.com/office/drawing/2014/main" id="{56BB5E86-A92C-0704-FFF6-5AB9DDF5E3F8}"/>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s-ES" altLang="es-CR" noProof="0"/>
              <a:t>Haga clic para modificar el estilo de texto del patrón</a:t>
            </a:r>
          </a:p>
          <a:p>
            <a:pPr lvl="1"/>
            <a:r>
              <a:rPr lang="es-ES" altLang="es-CR" noProof="0"/>
              <a:t>Segundo nivel</a:t>
            </a:r>
          </a:p>
          <a:p>
            <a:pPr lvl="2"/>
            <a:r>
              <a:rPr lang="es-ES" altLang="es-CR" noProof="0"/>
              <a:t>Tercer nivel</a:t>
            </a:r>
          </a:p>
          <a:p>
            <a:pPr lvl="3"/>
            <a:r>
              <a:rPr lang="es-ES" altLang="es-CR" noProof="0"/>
              <a:t>Cuarto nivel</a:t>
            </a:r>
          </a:p>
          <a:p>
            <a:pPr lvl="4"/>
            <a:r>
              <a:rPr lang="es-ES" altLang="es-CR" noProof="0"/>
              <a:t>Quinto nivel</a:t>
            </a:r>
          </a:p>
        </p:txBody>
      </p:sp>
      <p:sp>
        <p:nvSpPr>
          <p:cNvPr id="355334" name="Rectangle 6">
            <a:extLst>
              <a:ext uri="{FF2B5EF4-FFF2-40B4-BE49-F238E27FC236}">
                <a16:creationId xmlns:a16="http://schemas.microsoft.com/office/drawing/2014/main" id="{33F4E5FA-9DC4-2200-7CEC-9F900ABEC33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5" name="Rectangle 7">
            <a:extLst>
              <a:ext uri="{FF2B5EF4-FFF2-40B4-BE49-F238E27FC236}">
                <a16:creationId xmlns:a16="http://schemas.microsoft.com/office/drawing/2014/main" id="{D999CD74-EB78-C5EE-2724-795F7EE0030C}"/>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E3F61841-854F-44B5-8135-F7F7EA8637FC}"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arcador de imagen de diapositiva 1">
            <a:extLst>
              <a:ext uri="{FF2B5EF4-FFF2-40B4-BE49-F238E27FC236}">
                <a16:creationId xmlns:a16="http://schemas.microsoft.com/office/drawing/2014/main" id="{39271B0F-6A82-5CE6-04FD-B7D9817D85C4}"/>
              </a:ext>
            </a:extLst>
          </p:cNvPr>
          <p:cNvSpPr>
            <a:spLocks noGrp="1" noRot="1" noChangeAspect="1" noChangeArrowheads="1" noTextEdit="1"/>
          </p:cNvSpPr>
          <p:nvPr>
            <p:ph type="sldImg"/>
          </p:nvPr>
        </p:nvSpPr>
        <p:spPr>
          <a:ln/>
        </p:spPr>
      </p:sp>
      <p:sp>
        <p:nvSpPr>
          <p:cNvPr id="11267" name="Marcador de notas 2">
            <a:extLst>
              <a:ext uri="{FF2B5EF4-FFF2-40B4-BE49-F238E27FC236}">
                <a16:creationId xmlns:a16="http://schemas.microsoft.com/office/drawing/2014/main" id="{332B8131-4476-3956-C6FA-CF1E435FB0D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s-CR">
              <a:latin typeface="Arial" panose="020B0604020202020204" pitchFamily="34" charset="0"/>
            </a:endParaRPr>
          </a:p>
        </p:txBody>
      </p:sp>
      <p:sp>
        <p:nvSpPr>
          <p:cNvPr id="11268" name="Marcador de número de diapositiva 3">
            <a:extLst>
              <a:ext uri="{FF2B5EF4-FFF2-40B4-BE49-F238E27FC236}">
                <a16:creationId xmlns:a16="http://schemas.microsoft.com/office/drawing/2014/main" id="{8F8DDCC1-720E-66CC-36A3-6C27EB84AA0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7008950C-F359-4B8A-8DD5-926F4476235C}" type="slidenum">
              <a:rPr lang="es-ES" altLang="es-CR" smtClean="0">
                <a:latin typeface="Arial" panose="020B0604020202020204" pitchFamily="34" charset="0"/>
              </a:rPr>
              <a:pPr/>
              <a:t>6</a:t>
            </a:fld>
            <a:endParaRPr lang="es-ES" altLang="es-C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a:extLst>
              <a:ext uri="{FF2B5EF4-FFF2-40B4-BE49-F238E27FC236}">
                <a16:creationId xmlns:a16="http://schemas.microsoft.com/office/drawing/2014/main" id="{8270E019-6FF4-F08C-4A8B-2DFE93CA41CE}"/>
              </a:ext>
            </a:extLst>
          </p:cNvPr>
          <p:cNvSpPr>
            <a:spLocks noGrp="1" noRot="1" noChangeAspect="1" noChangeArrowheads="1" noTextEdit="1"/>
          </p:cNvSpPr>
          <p:nvPr>
            <p:ph type="sldImg"/>
          </p:nvPr>
        </p:nvSpPr>
        <p:spPr>
          <a:ln/>
        </p:spPr>
      </p:sp>
      <p:sp>
        <p:nvSpPr>
          <p:cNvPr id="14339" name="Marcador de notas 2">
            <a:extLst>
              <a:ext uri="{FF2B5EF4-FFF2-40B4-BE49-F238E27FC236}">
                <a16:creationId xmlns:a16="http://schemas.microsoft.com/office/drawing/2014/main" id="{3AC3A83E-1BD3-CAC4-FC95-BDA923E448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s-CR">
              <a:latin typeface="Arial" panose="020B0604020202020204" pitchFamily="34" charset="0"/>
            </a:endParaRPr>
          </a:p>
        </p:txBody>
      </p:sp>
      <p:sp>
        <p:nvSpPr>
          <p:cNvPr id="14340" name="Marcador de número de diapositiva 3">
            <a:extLst>
              <a:ext uri="{FF2B5EF4-FFF2-40B4-BE49-F238E27FC236}">
                <a16:creationId xmlns:a16="http://schemas.microsoft.com/office/drawing/2014/main" id="{DB077AF0-6372-42B9-DE68-92B0DEF2CF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4C77430C-8620-48CC-BCDF-B2CFE928E503}" type="slidenum">
              <a:rPr lang="es-ES" altLang="es-CR" smtClean="0">
                <a:latin typeface="Arial" panose="020B0604020202020204" pitchFamily="34" charset="0"/>
              </a:rPr>
              <a:pPr/>
              <a:t>8</a:t>
            </a:fld>
            <a:endParaRPr lang="es-ES" altLang="es-C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matriz</a:t>
            </a:r>
            <a:r>
              <a:rPr lang="en-US" dirty="0"/>
              <a:t> B </a:t>
            </a:r>
            <a:r>
              <a:rPr lang="en-US" dirty="0" err="1"/>
              <a:t>tambien</a:t>
            </a:r>
            <a:r>
              <a:rPr lang="en-US" dirty="0"/>
              <a:t> se </a:t>
            </a:r>
            <a:r>
              <a:rPr lang="en-US" dirty="0" err="1"/>
              <a:t>puede</a:t>
            </a:r>
            <a:r>
              <a:rPr lang="en-US" dirty="0"/>
              <a:t> </a:t>
            </a:r>
            <a:r>
              <a:rPr lang="en-US" dirty="0" err="1"/>
              <a:t>obtener</a:t>
            </a:r>
            <a:r>
              <a:rPr lang="en-US" dirty="0"/>
              <a:t> </a:t>
            </a:r>
            <a:r>
              <a:rPr lang="en-US" dirty="0" err="1"/>
              <a:t>como</a:t>
            </a:r>
            <a:r>
              <a:rPr lang="en-US" dirty="0"/>
              <a:t> B=(-1/2) C D^2 C, </a:t>
            </a:r>
            <a:r>
              <a:rPr lang="en-US" dirty="0" err="1"/>
              <a:t>donde</a:t>
            </a:r>
            <a:r>
              <a:rPr lang="en-US" dirty="0"/>
              <a:t> C=I – (1/n) Jn, </a:t>
            </a:r>
            <a:r>
              <a:rPr lang="en-US" dirty="0" err="1"/>
              <a:t>donde</a:t>
            </a:r>
            <a:r>
              <a:rPr lang="en-US" dirty="0"/>
              <a:t> I es la </a:t>
            </a:r>
            <a:r>
              <a:rPr lang="en-US" dirty="0" err="1"/>
              <a:t>matriz</a:t>
            </a:r>
            <a:r>
              <a:rPr lang="en-US" dirty="0"/>
              <a:t> </a:t>
            </a:r>
            <a:r>
              <a:rPr lang="en-US" dirty="0" err="1"/>
              <a:t>identidad</a:t>
            </a:r>
            <a:r>
              <a:rPr lang="en-US" dirty="0"/>
              <a:t> de </a:t>
            </a:r>
            <a:r>
              <a:rPr lang="en-US" dirty="0" err="1"/>
              <a:t>dimensión</a:t>
            </a:r>
            <a:r>
              <a:rPr lang="en-US" dirty="0"/>
              <a:t> </a:t>
            </a:r>
            <a:r>
              <a:rPr lang="en-US" dirty="0" err="1"/>
              <a:t>nxn</a:t>
            </a:r>
            <a:r>
              <a:rPr lang="en-US" dirty="0"/>
              <a:t>, y Jn es </a:t>
            </a:r>
            <a:r>
              <a:rPr lang="en-US" dirty="0" err="1"/>
              <a:t>una</a:t>
            </a:r>
            <a:r>
              <a:rPr lang="en-US" dirty="0"/>
              <a:t> </a:t>
            </a:r>
            <a:r>
              <a:rPr lang="en-US" dirty="0" err="1"/>
              <a:t>matriz</a:t>
            </a:r>
            <a:r>
              <a:rPr lang="en-US" dirty="0"/>
              <a:t> de </a:t>
            </a:r>
            <a:r>
              <a:rPr lang="en-US" dirty="0" err="1"/>
              <a:t>unos</a:t>
            </a:r>
            <a:r>
              <a:rPr lang="en-US" dirty="0"/>
              <a:t> de </a:t>
            </a:r>
            <a:r>
              <a:rPr lang="en-US" dirty="0" err="1"/>
              <a:t>dimensión</a:t>
            </a:r>
            <a:r>
              <a:rPr lang="en-US" dirty="0"/>
              <a:t> </a:t>
            </a:r>
            <a:r>
              <a:rPr lang="en-US" dirty="0" err="1"/>
              <a:t>nxn</a:t>
            </a:r>
            <a:r>
              <a:rPr lang="en-US" dirty="0"/>
              <a:t>.</a:t>
            </a:r>
          </a:p>
        </p:txBody>
      </p:sp>
      <p:sp>
        <p:nvSpPr>
          <p:cNvPr id="4" name="Slide Number Placeholder 3"/>
          <p:cNvSpPr>
            <a:spLocks noGrp="1"/>
          </p:cNvSpPr>
          <p:nvPr>
            <p:ph type="sldNum" sz="quarter" idx="5"/>
          </p:nvPr>
        </p:nvSpPr>
        <p:spPr/>
        <p:txBody>
          <a:bodyPr/>
          <a:lstStyle/>
          <a:p>
            <a:pPr>
              <a:defRPr/>
            </a:pPr>
            <a:fld id="{E3F61841-854F-44B5-8135-F7F7EA8637FC}" type="slidenum">
              <a:rPr lang="es-ES" altLang="es-CR" smtClean="0"/>
              <a:pPr>
                <a:defRPr/>
              </a:pPr>
              <a:t>12</a:t>
            </a:fld>
            <a:endParaRPr lang="es-ES" altLang="es-CR"/>
          </a:p>
        </p:txBody>
      </p:sp>
    </p:spTree>
    <p:extLst>
      <p:ext uri="{BB962C8B-B14F-4D97-AF65-F5344CB8AC3E}">
        <p14:creationId xmlns:p14="http://schemas.microsoft.com/office/powerpoint/2010/main" val="16641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a:t>V es la matriz de vectores propios.</a:t>
            </a:r>
            <a:endParaRPr lang="en-US" dirty="0"/>
          </a:p>
        </p:txBody>
      </p:sp>
      <p:sp>
        <p:nvSpPr>
          <p:cNvPr id="4" name="Slide Number Placeholder 3"/>
          <p:cNvSpPr>
            <a:spLocks noGrp="1"/>
          </p:cNvSpPr>
          <p:nvPr>
            <p:ph type="sldNum" sz="quarter" idx="5"/>
          </p:nvPr>
        </p:nvSpPr>
        <p:spPr/>
        <p:txBody>
          <a:bodyPr/>
          <a:lstStyle/>
          <a:p>
            <a:pPr>
              <a:defRPr/>
            </a:pPr>
            <a:fld id="{E3F61841-854F-44B5-8135-F7F7EA8637FC}" type="slidenum">
              <a:rPr lang="es-ES" altLang="es-CR" smtClean="0"/>
              <a:pPr>
                <a:defRPr/>
              </a:pPr>
              <a:t>13</a:t>
            </a:fld>
            <a:endParaRPr lang="es-ES" altLang="es-CR"/>
          </a:p>
        </p:txBody>
      </p:sp>
    </p:spTree>
    <p:extLst>
      <p:ext uri="{BB962C8B-B14F-4D97-AF65-F5344CB8AC3E}">
        <p14:creationId xmlns:p14="http://schemas.microsoft.com/office/powerpoint/2010/main" val="313071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imagen de diapositiva 1">
            <a:extLst>
              <a:ext uri="{FF2B5EF4-FFF2-40B4-BE49-F238E27FC236}">
                <a16:creationId xmlns:a16="http://schemas.microsoft.com/office/drawing/2014/main" id="{FD012B37-CA2B-C817-6C7D-28025308E5A5}"/>
              </a:ext>
            </a:extLst>
          </p:cNvPr>
          <p:cNvSpPr>
            <a:spLocks noGrp="1" noRot="1" noChangeAspect="1" noChangeArrowheads="1" noTextEdit="1"/>
          </p:cNvSpPr>
          <p:nvPr>
            <p:ph type="sldImg"/>
          </p:nvPr>
        </p:nvSpPr>
        <p:spPr>
          <a:ln/>
        </p:spPr>
      </p:sp>
      <p:sp>
        <p:nvSpPr>
          <p:cNvPr id="25603" name="Marcador de notas 2">
            <a:extLst>
              <a:ext uri="{FF2B5EF4-FFF2-40B4-BE49-F238E27FC236}">
                <a16:creationId xmlns:a16="http://schemas.microsoft.com/office/drawing/2014/main" id="{B2E2885F-3864-FFBB-15C6-8B5537CC57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n-US">
              <a:latin typeface="Arial" panose="020B0604020202020204" pitchFamily="34" charset="0"/>
            </a:endParaRPr>
          </a:p>
        </p:txBody>
      </p:sp>
      <p:sp>
        <p:nvSpPr>
          <p:cNvPr id="25604" name="Marcador de número de diapositiva 3">
            <a:extLst>
              <a:ext uri="{FF2B5EF4-FFF2-40B4-BE49-F238E27FC236}">
                <a16:creationId xmlns:a16="http://schemas.microsoft.com/office/drawing/2014/main" id="{400D31C7-7F99-1F6B-5DC2-A350D3461FB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347A4BF9-A480-46EF-81F9-027243AEAE4E}" type="slidenum">
              <a:rPr lang="es-ES" altLang="es-CR" smtClean="0">
                <a:latin typeface="Arial" panose="020B0604020202020204" pitchFamily="34" charset="0"/>
              </a:rPr>
              <a:pPr/>
              <a:t>15</a:t>
            </a:fld>
            <a:endParaRPr lang="es-ES" altLang="es-C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3F61841-854F-44B5-8135-F7F7EA8637FC}" type="slidenum">
              <a:rPr lang="es-ES" altLang="es-CR" smtClean="0"/>
              <a:pPr>
                <a:defRPr/>
              </a:pPr>
              <a:t>20</a:t>
            </a:fld>
            <a:endParaRPr lang="es-ES" altLang="es-CR"/>
          </a:p>
        </p:txBody>
      </p:sp>
    </p:spTree>
    <p:extLst>
      <p:ext uri="{BB962C8B-B14F-4D97-AF65-F5344CB8AC3E}">
        <p14:creationId xmlns:p14="http://schemas.microsoft.com/office/powerpoint/2010/main" val="396783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3F61841-854F-44B5-8135-F7F7EA8637FC}" type="slidenum">
              <a:rPr lang="es-ES" altLang="es-CR" smtClean="0"/>
              <a:pPr>
                <a:defRPr/>
              </a:pPr>
              <a:t>26</a:t>
            </a:fld>
            <a:endParaRPr lang="es-ES" altLang="es-CR"/>
          </a:p>
        </p:txBody>
      </p:sp>
    </p:spTree>
    <p:extLst>
      <p:ext uri="{BB962C8B-B14F-4D97-AF65-F5344CB8AC3E}">
        <p14:creationId xmlns:p14="http://schemas.microsoft.com/office/powerpoint/2010/main" val="278687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3F61841-854F-44B5-8135-F7F7EA8637FC}" type="slidenum">
              <a:rPr lang="es-ES" altLang="es-CR" smtClean="0"/>
              <a:pPr>
                <a:defRPr/>
              </a:pPr>
              <a:t>27</a:t>
            </a:fld>
            <a:endParaRPr lang="es-ES" altLang="es-CR"/>
          </a:p>
        </p:txBody>
      </p:sp>
    </p:spTree>
    <p:extLst>
      <p:ext uri="{BB962C8B-B14F-4D97-AF65-F5344CB8AC3E}">
        <p14:creationId xmlns:p14="http://schemas.microsoft.com/office/powerpoint/2010/main" val="158525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imagen de diapositiva 1">
            <a:extLst>
              <a:ext uri="{FF2B5EF4-FFF2-40B4-BE49-F238E27FC236}">
                <a16:creationId xmlns:a16="http://schemas.microsoft.com/office/drawing/2014/main" id="{394478E6-C3B0-FE5D-37B4-2377189CEA24}"/>
              </a:ext>
            </a:extLst>
          </p:cNvPr>
          <p:cNvSpPr>
            <a:spLocks noGrp="1" noRot="1" noChangeAspect="1" noChangeArrowheads="1" noTextEdit="1"/>
          </p:cNvSpPr>
          <p:nvPr>
            <p:ph type="sldImg"/>
          </p:nvPr>
        </p:nvSpPr>
        <p:spPr>
          <a:ln/>
        </p:spPr>
      </p:sp>
      <p:sp>
        <p:nvSpPr>
          <p:cNvPr id="38915" name="Marcador de notas 2">
            <a:extLst>
              <a:ext uri="{FF2B5EF4-FFF2-40B4-BE49-F238E27FC236}">
                <a16:creationId xmlns:a16="http://schemas.microsoft.com/office/drawing/2014/main" id="{1ABD4002-E391-EBA2-B8E7-EB372D7243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R" altLang="es-CR" dirty="0">
                <a:latin typeface="Arial" panose="020B0604020202020204" pitchFamily="34" charset="0"/>
              </a:rPr>
              <a:t>Esta diapositiva fue actualizada el 25 de mayo.</a:t>
            </a:r>
          </a:p>
        </p:txBody>
      </p:sp>
      <p:sp>
        <p:nvSpPr>
          <p:cNvPr id="38916" name="Marcador de número de diapositiva 3">
            <a:extLst>
              <a:ext uri="{FF2B5EF4-FFF2-40B4-BE49-F238E27FC236}">
                <a16:creationId xmlns:a16="http://schemas.microsoft.com/office/drawing/2014/main" id="{2456080F-CEE8-795D-5591-D96B6723CC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D5CAD7A5-191E-4646-8EA1-230F132318A8}" type="slidenum">
              <a:rPr lang="es-ES" altLang="es-CR" smtClean="0">
                <a:latin typeface="Arial" panose="020B0604020202020204" pitchFamily="34" charset="0"/>
              </a:rPr>
              <a:pPr/>
              <a:t>28</a:t>
            </a:fld>
            <a:endParaRPr lang="es-ES" altLang="es-C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77EE83B-C824-A747-1AD8-DE77C3372538}"/>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55A3A662-E8C5-F4A5-443F-F8A4A1C2605E}"/>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9078ACFC-A992-DF12-8B62-72DFC07AF671}"/>
                  </a:ext>
                </a:extLst>
              </p:cNvPr>
              <p:cNvSpPr>
                <a:spLocks noChangeArrowheads="1"/>
              </p:cNvSpPr>
              <p:nvPr/>
            </p:nvSpPr>
            <p:spPr bwMode="auto">
              <a:xfrm>
                <a:off x="-2"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9" name="Rectangle 5">
                <a:extLst>
                  <a:ext uri="{FF2B5EF4-FFF2-40B4-BE49-F238E27FC236}">
                    <a16:creationId xmlns:a16="http://schemas.microsoft.com/office/drawing/2014/main" id="{510D825E-BAF8-B898-634A-BD774D03B37B}"/>
                  </a:ext>
                </a:extLst>
              </p:cNvPr>
              <p:cNvSpPr>
                <a:spLocks noChangeArrowheads="1"/>
              </p:cNvSpPr>
              <p:nvPr/>
            </p:nvSpPr>
            <p:spPr bwMode="auto">
              <a:xfrm>
                <a:off x="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 name="Rectangle 6">
                <a:extLst>
                  <a:ext uri="{FF2B5EF4-FFF2-40B4-BE49-F238E27FC236}">
                    <a16:creationId xmlns:a16="http://schemas.microsoft.com/office/drawing/2014/main" id="{2710EC4E-E909-0CB2-F7B6-D1C2BA5A7C31}"/>
                  </a:ext>
                </a:extLst>
              </p:cNvPr>
              <p:cNvSpPr>
                <a:spLocks noChangeArrowheads="1"/>
              </p:cNvSpPr>
              <p:nvPr/>
            </p:nvSpPr>
            <p:spPr bwMode="auto">
              <a:xfrm>
                <a:off x="1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1" name="Rectangle 7">
                <a:extLst>
                  <a:ext uri="{FF2B5EF4-FFF2-40B4-BE49-F238E27FC236}">
                    <a16:creationId xmlns:a16="http://schemas.microsoft.com/office/drawing/2014/main" id="{A43F1B0C-95DE-2706-9011-2DD3D065E58D}"/>
                  </a:ext>
                </a:extLst>
              </p:cNvPr>
              <p:cNvSpPr>
                <a:spLocks noChangeArrowheads="1"/>
              </p:cNvSpPr>
              <p:nvPr/>
            </p:nvSpPr>
            <p:spPr bwMode="auto">
              <a:xfrm>
                <a:off x="2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2" name="Rectangle 8">
                <a:extLst>
                  <a:ext uri="{FF2B5EF4-FFF2-40B4-BE49-F238E27FC236}">
                    <a16:creationId xmlns:a16="http://schemas.microsoft.com/office/drawing/2014/main" id="{9D1594BE-CA4D-6436-F72D-4B1B63C34692}"/>
                  </a:ext>
                </a:extLst>
              </p:cNvPr>
              <p:cNvSpPr>
                <a:spLocks noChangeArrowheads="1"/>
              </p:cNvSpPr>
              <p:nvPr/>
            </p:nvSpPr>
            <p:spPr bwMode="auto">
              <a:xfrm>
                <a:off x="3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3" name="Rectangle 9">
                <a:extLst>
                  <a:ext uri="{FF2B5EF4-FFF2-40B4-BE49-F238E27FC236}">
                    <a16:creationId xmlns:a16="http://schemas.microsoft.com/office/drawing/2014/main" id="{526A53EE-3F8C-7E36-2B7B-5DEEB68DCC4C}"/>
                  </a:ext>
                </a:extLst>
              </p:cNvPr>
              <p:cNvSpPr>
                <a:spLocks noChangeArrowheads="1"/>
              </p:cNvSpPr>
              <p:nvPr/>
            </p:nvSpPr>
            <p:spPr bwMode="auto">
              <a:xfrm>
                <a:off x="4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4" name="Rectangle 10">
                <a:extLst>
                  <a:ext uri="{FF2B5EF4-FFF2-40B4-BE49-F238E27FC236}">
                    <a16:creationId xmlns:a16="http://schemas.microsoft.com/office/drawing/2014/main" id="{23D479BA-C8AE-A6E3-EB3A-4DDA1FE96DC6}"/>
                  </a:ext>
                </a:extLst>
              </p:cNvPr>
              <p:cNvSpPr>
                <a:spLocks noChangeArrowheads="1"/>
              </p:cNvSpPr>
              <p:nvPr/>
            </p:nvSpPr>
            <p:spPr bwMode="auto">
              <a:xfrm>
                <a:off x="5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5" name="Rectangle 11">
                <a:extLst>
                  <a:ext uri="{FF2B5EF4-FFF2-40B4-BE49-F238E27FC236}">
                    <a16:creationId xmlns:a16="http://schemas.microsoft.com/office/drawing/2014/main" id="{9F631D6D-5D37-D374-5408-05F4CD5D31D6}"/>
                  </a:ext>
                </a:extLst>
              </p:cNvPr>
              <p:cNvSpPr>
                <a:spLocks noChangeArrowheads="1"/>
              </p:cNvSpPr>
              <p:nvPr/>
            </p:nvSpPr>
            <p:spPr bwMode="auto">
              <a:xfrm>
                <a:off x="6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6" name="Rectangle 12">
                <a:extLst>
                  <a:ext uri="{FF2B5EF4-FFF2-40B4-BE49-F238E27FC236}">
                    <a16:creationId xmlns:a16="http://schemas.microsoft.com/office/drawing/2014/main" id="{4CAA4107-F322-8F48-5740-84307DDC761D}"/>
                  </a:ext>
                </a:extLst>
              </p:cNvPr>
              <p:cNvSpPr>
                <a:spLocks noChangeArrowheads="1"/>
              </p:cNvSpPr>
              <p:nvPr/>
            </p:nvSpPr>
            <p:spPr bwMode="auto">
              <a:xfrm>
                <a:off x="7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7" name="Rectangle 13">
                <a:extLst>
                  <a:ext uri="{FF2B5EF4-FFF2-40B4-BE49-F238E27FC236}">
                    <a16:creationId xmlns:a16="http://schemas.microsoft.com/office/drawing/2014/main" id="{44C454E2-9CBD-8D40-6126-276DC6CD95D8}"/>
                  </a:ext>
                </a:extLst>
              </p:cNvPr>
              <p:cNvSpPr>
                <a:spLocks noChangeArrowheads="1"/>
              </p:cNvSpPr>
              <p:nvPr/>
            </p:nvSpPr>
            <p:spPr bwMode="auto">
              <a:xfrm>
                <a:off x="8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8" name="Rectangle 14">
                <a:extLst>
                  <a:ext uri="{FF2B5EF4-FFF2-40B4-BE49-F238E27FC236}">
                    <a16:creationId xmlns:a16="http://schemas.microsoft.com/office/drawing/2014/main" id="{519E0B52-D1F8-8FCD-D820-A33D5A1B3FDD}"/>
                  </a:ext>
                </a:extLst>
              </p:cNvPr>
              <p:cNvSpPr>
                <a:spLocks noChangeArrowheads="1"/>
              </p:cNvSpPr>
              <p:nvPr/>
            </p:nvSpPr>
            <p:spPr bwMode="auto">
              <a:xfrm>
                <a:off x="9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9" name="Rectangle 15">
                <a:extLst>
                  <a:ext uri="{FF2B5EF4-FFF2-40B4-BE49-F238E27FC236}">
                    <a16:creationId xmlns:a16="http://schemas.microsoft.com/office/drawing/2014/main" id="{D0A391D1-C2B7-D230-1B50-03BF3736B7C1}"/>
                  </a:ext>
                </a:extLst>
              </p:cNvPr>
              <p:cNvSpPr>
                <a:spLocks noChangeArrowheads="1"/>
              </p:cNvSpPr>
              <p:nvPr/>
            </p:nvSpPr>
            <p:spPr bwMode="auto">
              <a:xfrm>
                <a:off x="10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0" name="Rectangle 16">
                <a:extLst>
                  <a:ext uri="{FF2B5EF4-FFF2-40B4-BE49-F238E27FC236}">
                    <a16:creationId xmlns:a16="http://schemas.microsoft.com/office/drawing/2014/main" id="{8282E943-B577-66CE-2D9C-3566CEBE944E}"/>
                  </a:ext>
                </a:extLst>
              </p:cNvPr>
              <p:cNvSpPr>
                <a:spLocks noChangeArrowheads="1"/>
              </p:cNvSpPr>
              <p:nvPr/>
            </p:nvSpPr>
            <p:spPr bwMode="auto">
              <a:xfrm>
                <a:off x="11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1" name="Rectangle 17">
                <a:extLst>
                  <a:ext uri="{FF2B5EF4-FFF2-40B4-BE49-F238E27FC236}">
                    <a16:creationId xmlns:a16="http://schemas.microsoft.com/office/drawing/2014/main" id="{7E7CB528-D8E3-496F-7D54-1AB4C820E704}"/>
                  </a:ext>
                </a:extLst>
              </p:cNvPr>
              <p:cNvSpPr>
                <a:spLocks noChangeArrowheads="1"/>
              </p:cNvSpPr>
              <p:nvPr/>
            </p:nvSpPr>
            <p:spPr bwMode="auto">
              <a:xfrm>
                <a:off x="12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2" name="Rectangle 18">
                <a:extLst>
                  <a:ext uri="{FF2B5EF4-FFF2-40B4-BE49-F238E27FC236}">
                    <a16:creationId xmlns:a16="http://schemas.microsoft.com/office/drawing/2014/main" id="{57BE56E2-C6DC-4F17-7D5F-4391C2022328}"/>
                  </a:ext>
                </a:extLst>
              </p:cNvPr>
              <p:cNvSpPr>
                <a:spLocks noChangeArrowheads="1"/>
              </p:cNvSpPr>
              <p:nvPr/>
            </p:nvSpPr>
            <p:spPr bwMode="auto">
              <a:xfrm>
                <a:off x="13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3" name="Rectangle 19">
                <a:extLst>
                  <a:ext uri="{FF2B5EF4-FFF2-40B4-BE49-F238E27FC236}">
                    <a16:creationId xmlns:a16="http://schemas.microsoft.com/office/drawing/2014/main" id="{999D1D22-9167-7BAB-4521-8E77F8879DDB}"/>
                  </a:ext>
                </a:extLst>
              </p:cNvPr>
              <p:cNvSpPr>
                <a:spLocks noChangeArrowheads="1"/>
              </p:cNvSpPr>
              <p:nvPr/>
            </p:nvSpPr>
            <p:spPr bwMode="auto">
              <a:xfrm>
                <a:off x="14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4" name="Rectangle 20">
                <a:extLst>
                  <a:ext uri="{FF2B5EF4-FFF2-40B4-BE49-F238E27FC236}">
                    <a16:creationId xmlns:a16="http://schemas.microsoft.com/office/drawing/2014/main" id="{93AD03B5-1D52-1D39-E43E-C584ADE4A2AB}"/>
                  </a:ext>
                </a:extLst>
              </p:cNvPr>
              <p:cNvSpPr>
                <a:spLocks noChangeArrowheads="1"/>
              </p:cNvSpPr>
              <p:nvPr/>
            </p:nvSpPr>
            <p:spPr bwMode="auto">
              <a:xfrm>
                <a:off x="15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5" name="Rectangle 21">
                <a:extLst>
                  <a:ext uri="{FF2B5EF4-FFF2-40B4-BE49-F238E27FC236}">
                    <a16:creationId xmlns:a16="http://schemas.microsoft.com/office/drawing/2014/main" id="{981F3F66-D500-800D-4478-3395A7B71F15}"/>
                  </a:ext>
                </a:extLst>
              </p:cNvPr>
              <p:cNvSpPr>
                <a:spLocks noChangeArrowheads="1"/>
              </p:cNvSpPr>
              <p:nvPr/>
            </p:nvSpPr>
            <p:spPr bwMode="auto">
              <a:xfrm>
                <a:off x="16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6" name="Rectangle 22">
                <a:extLst>
                  <a:ext uri="{FF2B5EF4-FFF2-40B4-BE49-F238E27FC236}">
                    <a16:creationId xmlns:a16="http://schemas.microsoft.com/office/drawing/2014/main" id="{59609900-D318-B374-CA21-8B2E513C0345}"/>
                  </a:ext>
                </a:extLst>
              </p:cNvPr>
              <p:cNvSpPr>
                <a:spLocks noChangeArrowheads="1"/>
              </p:cNvSpPr>
              <p:nvPr/>
            </p:nvSpPr>
            <p:spPr bwMode="auto">
              <a:xfrm>
                <a:off x="17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7" name="Rectangle 23">
                <a:extLst>
                  <a:ext uri="{FF2B5EF4-FFF2-40B4-BE49-F238E27FC236}">
                    <a16:creationId xmlns:a16="http://schemas.microsoft.com/office/drawing/2014/main" id="{B450182B-AFB8-1EA2-3446-779A918CE043}"/>
                  </a:ext>
                </a:extLst>
              </p:cNvPr>
              <p:cNvSpPr>
                <a:spLocks noChangeArrowheads="1"/>
              </p:cNvSpPr>
              <p:nvPr/>
            </p:nvSpPr>
            <p:spPr bwMode="auto">
              <a:xfrm>
                <a:off x="18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8" name="Rectangle 24">
                <a:extLst>
                  <a:ext uri="{FF2B5EF4-FFF2-40B4-BE49-F238E27FC236}">
                    <a16:creationId xmlns:a16="http://schemas.microsoft.com/office/drawing/2014/main" id="{818F7A92-4721-D7C4-2D8A-2743970561EC}"/>
                  </a:ext>
                </a:extLst>
              </p:cNvPr>
              <p:cNvSpPr>
                <a:spLocks noChangeArrowheads="1"/>
              </p:cNvSpPr>
              <p:nvPr/>
            </p:nvSpPr>
            <p:spPr bwMode="auto">
              <a:xfrm>
                <a:off x="19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9" name="Rectangle 25">
                <a:extLst>
                  <a:ext uri="{FF2B5EF4-FFF2-40B4-BE49-F238E27FC236}">
                    <a16:creationId xmlns:a16="http://schemas.microsoft.com/office/drawing/2014/main" id="{3B086C3D-115E-E36D-515B-D93D403A2EF8}"/>
                  </a:ext>
                </a:extLst>
              </p:cNvPr>
              <p:cNvSpPr>
                <a:spLocks noChangeArrowheads="1"/>
              </p:cNvSpPr>
              <p:nvPr/>
            </p:nvSpPr>
            <p:spPr bwMode="auto">
              <a:xfrm>
                <a:off x="20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0" name="Rectangle 26">
                <a:extLst>
                  <a:ext uri="{FF2B5EF4-FFF2-40B4-BE49-F238E27FC236}">
                    <a16:creationId xmlns:a16="http://schemas.microsoft.com/office/drawing/2014/main" id="{9E8E59DE-C95C-286E-2FDA-2390695AE1A1}"/>
                  </a:ext>
                </a:extLst>
              </p:cNvPr>
              <p:cNvSpPr>
                <a:spLocks noChangeArrowheads="1"/>
              </p:cNvSpPr>
              <p:nvPr/>
            </p:nvSpPr>
            <p:spPr bwMode="auto">
              <a:xfrm>
                <a:off x="21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1" name="Rectangle 27">
                <a:extLst>
                  <a:ext uri="{FF2B5EF4-FFF2-40B4-BE49-F238E27FC236}">
                    <a16:creationId xmlns:a16="http://schemas.microsoft.com/office/drawing/2014/main" id="{0C7CC514-2C97-A383-4ABE-D023329B439C}"/>
                  </a:ext>
                </a:extLst>
              </p:cNvPr>
              <p:cNvSpPr>
                <a:spLocks noChangeArrowheads="1"/>
              </p:cNvSpPr>
              <p:nvPr/>
            </p:nvSpPr>
            <p:spPr bwMode="auto">
              <a:xfrm>
                <a:off x="22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2" name="Rectangle 28">
                <a:extLst>
                  <a:ext uri="{FF2B5EF4-FFF2-40B4-BE49-F238E27FC236}">
                    <a16:creationId xmlns:a16="http://schemas.microsoft.com/office/drawing/2014/main" id="{79E08351-B5F8-C539-9A53-15E62EE9E39A}"/>
                  </a:ext>
                </a:extLst>
              </p:cNvPr>
              <p:cNvSpPr>
                <a:spLocks noChangeArrowheads="1"/>
              </p:cNvSpPr>
              <p:nvPr/>
            </p:nvSpPr>
            <p:spPr bwMode="auto">
              <a:xfrm>
                <a:off x="23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3" name="Rectangle 29">
                <a:extLst>
                  <a:ext uri="{FF2B5EF4-FFF2-40B4-BE49-F238E27FC236}">
                    <a16:creationId xmlns:a16="http://schemas.microsoft.com/office/drawing/2014/main" id="{EA7E1C56-3CCD-2382-966B-AC9A3F1C9C92}"/>
                  </a:ext>
                </a:extLst>
              </p:cNvPr>
              <p:cNvSpPr>
                <a:spLocks noChangeArrowheads="1"/>
              </p:cNvSpPr>
              <p:nvPr/>
            </p:nvSpPr>
            <p:spPr bwMode="auto">
              <a:xfrm>
                <a:off x="23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4" name="Rectangle 30">
                <a:extLst>
                  <a:ext uri="{FF2B5EF4-FFF2-40B4-BE49-F238E27FC236}">
                    <a16:creationId xmlns:a16="http://schemas.microsoft.com/office/drawing/2014/main" id="{8D080CE0-45D7-7EC7-469A-CF5C18058AE1}"/>
                  </a:ext>
                </a:extLst>
              </p:cNvPr>
              <p:cNvSpPr>
                <a:spLocks noChangeArrowheads="1"/>
              </p:cNvSpPr>
              <p:nvPr/>
            </p:nvSpPr>
            <p:spPr bwMode="auto">
              <a:xfrm>
                <a:off x="24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5" name="Rectangle 31">
                <a:extLst>
                  <a:ext uri="{FF2B5EF4-FFF2-40B4-BE49-F238E27FC236}">
                    <a16:creationId xmlns:a16="http://schemas.microsoft.com/office/drawing/2014/main" id="{FC23393F-8BF3-0389-E6F0-D9ED8FBFD8EE}"/>
                  </a:ext>
                </a:extLst>
              </p:cNvPr>
              <p:cNvSpPr>
                <a:spLocks noChangeArrowheads="1"/>
              </p:cNvSpPr>
              <p:nvPr/>
            </p:nvSpPr>
            <p:spPr bwMode="auto">
              <a:xfrm>
                <a:off x="25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6" name="Rectangle 32">
                <a:extLst>
                  <a:ext uri="{FF2B5EF4-FFF2-40B4-BE49-F238E27FC236}">
                    <a16:creationId xmlns:a16="http://schemas.microsoft.com/office/drawing/2014/main" id="{0E28B45D-C005-B944-27B0-260EDB8601BB}"/>
                  </a:ext>
                </a:extLst>
              </p:cNvPr>
              <p:cNvSpPr>
                <a:spLocks noChangeArrowheads="1"/>
              </p:cNvSpPr>
              <p:nvPr/>
            </p:nvSpPr>
            <p:spPr bwMode="auto">
              <a:xfrm>
                <a:off x="26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7" name="Rectangle 33">
                <a:extLst>
                  <a:ext uri="{FF2B5EF4-FFF2-40B4-BE49-F238E27FC236}">
                    <a16:creationId xmlns:a16="http://schemas.microsoft.com/office/drawing/2014/main" id="{7AE3FC7E-158C-7625-31B1-8FA962280299}"/>
                  </a:ext>
                </a:extLst>
              </p:cNvPr>
              <p:cNvSpPr>
                <a:spLocks noChangeArrowheads="1"/>
              </p:cNvSpPr>
              <p:nvPr/>
            </p:nvSpPr>
            <p:spPr bwMode="auto">
              <a:xfrm>
                <a:off x="27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8" name="Rectangle 34">
                <a:extLst>
                  <a:ext uri="{FF2B5EF4-FFF2-40B4-BE49-F238E27FC236}">
                    <a16:creationId xmlns:a16="http://schemas.microsoft.com/office/drawing/2014/main" id="{196F9A49-C2C1-3080-71E0-8F7AFBDF8EA4}"/>
                  </a:ext>
                </a:extLst>
              </p:cNvPr>
              <p:cNvSpPr>
                <a:spLocks noChangeArrowheads="1"/>
              </p:cNvSpPr>
              <p:nvPr/>
            </p:nvSpPr>
            <p:spPr bwMode="auto">
              <a:xfrm>
                <a:off x="28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9" name="Rectangle 35">
                <a:extLst>
                  <a:ext uri="{FF2B5EF4-FFF2-40B4-BE49-F238E27FC236}">
                    <a16:creationId xmlns:a16="http://schemas.microsoft.com/office/drawing/2014/main" id="{A1148C54-8221-6CB3-BBE0-68C1AD419D11}"/>
                  </a:ext>
                </a:extLst>
              </p:cNvPr>
              <p:cNvSpPr>
                <a:spLocks noChangeArrowheads="1"/>
              </p:cNvSpPr>
              <p:nvPr/>
            </p:nvSpPr>
            <p:spPr bwMode="auto">
              <a:xfrm>
                <a:off x="29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0" name="Rectangle 36">
                <a:extLst>
                  <a:ext uri="{FF2B5EF4-FFF2-40B4-BE49-F238E27FC236}">
                    <a16:creationId xmlns:a16="http://schemas.microsoft.com/office/drawing/2014/main" id="{83AE4F06-26B0-1193-A43E-758063388E53}"/>
                  </a:ext>
                </a:extLst>
              </p:cNvPr>
              <p:cNvSpPr>
                <a:spLocks noChangeArrowheads="1"/>
              </p:cNvSpPr>
              <p:nvPr/>
            </p:nvSpPr>
            <p:spPr bwMode="auto">
              <a:xfrm>
                <a:off x="30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1" name="Rectangle 37">
                <a:extLst>
                  <a:ext uri="{FF2B5EF4-FFF2-40B4-BE49-F238E27FC236}">
                    <a16:creationId xmlns:a16="http://schemas.microsoft.com/office/drawing/2014/main" id="{4B0ECF6A-AE10-4647-EA02-78AEE33D128D}"/>
                  </a:ext>
                </a:extLst>
              </p:cNvPr>
              <p:cNvSpPr>
                <a:spLocks noChangeArrowheads="1"/>
              </p:cNvSpPr>
              <p:nvPr/>
            </p:nvSpPr>
            <p:spPr bwMode="auto">
              <a:xfrm>
                <a:off x="31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2" name="Rectangle 38">
                <a:extLst>
                  <a:ext uri="{FF2B5EF4-FFF2-40B4-BE49-F238E27FC236}">
                    <a16:creationId xmlns:a16="http://schemas.microsoft.com/office/drawing/2014/main" id="{21B12A7E-0F47-31AE-6ADF-9D8CA5E8B0C8}"/>
                  </a:ext>
                </a:extLst>
              </p:cNvPr>
              <p:cNvSpPr>
                <a:spLocks noChangeArrowheads="1"/>
              </p:cNvSpPr>
              <p:nvPr/>
            </p:nvSpPr>
            <p:spPr bwMode="auto">
              <a:xfrm>
                <a:off x="32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3" name="Rectangle 39">
                <a:extLst>
                  <a:ext uri="{FF2B5EF4-FFF2-40B4-BE49-F238E27FC236}">
                    <a16:creationId xmlns:a16="http://schemas.microsoft.com/office/drawing/2014/main" id="{3C3D8EB3-0D86-2B26-E40F-85C1FFF0546D}"/>
                  </a:ext>
                </a:extLst>
              </p:cNvPr>
              <p:cNvSpPr>
                <a:spLocks noChangeArrowheads="1"/>
              </p:cNvSpPr>
              <p:nvPr/>
            </p:nvSpPr>
            <p:spPr bwMode="auto">
              <a:xfrm>
                <a:off x="33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4" name="Rectangle 40">
                <a:extLst>
                  <a:ext uri="{FF2B5EF4-FFF2-40B4-BE49-F238E27FC236}">
                    <a16:creationId xmlns:a16="http://schemas.microsoft.com/office/drawing/2014/main" id="{7EADDE4B-384C-5EA3-66E6-3FC69FD9AA20}"/>
                  </a:ext>
                </a:extLst>
              </p:cNvPr>
              <p:cNvSpPr>
                <a:spLocks noChangeArrowheads="1"/>
              </p:cNvSpPr>
              <p:nvPr/>
            </p:nvSpPr>
            <p:spPr bwMode="auto">
              <a:xfrm>
                <a:off x="34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5" name="Rectangle 41">
                <a:extLst>
                  <a:ext uri="{FF2B5EF4-FFF2-40B4-BE49-F238E27FC236}">
                    <a16:creationId xmlns:a16="http://schemas.microsoft.com/office/drawing/2014/main" id="{955D7383-6280-9208-0076-8AD0C1947A42}"/>
                  </a:ext>
                </a:extLst>
              </p:cNvPr>
              <p:cNvSpPr>
                <a:spLocks noChangeArrowheads="1"/>
              </p:cNvSpPr>
              <p:nvPr/>
            </p:nvSpPr>
            <p:spPr bwMode="auto">
              <a:xfrm>
                <a:off x="35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6" name="Rectangle 42">
                <a:extLst>
                  <a:ext uri="{FF2B5EF4-FFF2-40B4-BE49-F238E27FC236}">
                    <a16:creationId xmlns:a16="http://schemas.microsoft.com/office/drawing/2014/main" id="{CB757D15-9C8D-66AC-28BE-6FA16A0EB8FA}"/>
                  </a:ext>
                </a:extLst>
              </p:cNvPr>
              <p:cNvSpPr>
                <a:spLocks noChangeArrowheads="1"/>
              </p:cNvSpPr>
              <p:nvPr/>
            </p:nvSpPr>
            <p:spPr bwMode="auto">
              <a:xfrm>
                <a:off x="36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7" name="Rectangle 43">
                <a:extLst>
                  <a:ext uri="{FF2B5EF4-FFF2-40B4-BE49-F238E27FC236}">
                    <a16:creationId xmlns:a16="http://schemas.microsoft.com/office/drawing/2014/main" id="{98C93512-76E3-2240-B6C6-35B496359306}"/>
                  </a:ext>
                </a:extLst>
              </p:cNvPr>
              <p:cNvSpPr>
                <a:spLocks noChangeArrowheads="1"/>
              </p:cNvSpPr>
              <p:nvPr/>
            </p:nvSpPr>
            <p:spPr bwMode="auto">
              <a:xfrm>
                <a:off x="37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8" name="Rectangle 44">
                <a:extLst>
                  <a:ext uri="{FF2B5EF4-FFF2-40B4-BE49-F238E27FC236}">
                    <a16:creationId xmlns:a16="http://schemas.microsoft.com/office/drawing/2014/main" id="{50237693-2F53-2369-82F9-8AB3F6C7085F}"/>
                  </a:ext>
                </a:extLst>
              </p:cNvPr>
              <p:cNvSpPr>
                <a:spLocks noChangeArrowheads="1"/>
              </p:cNvSpPr>
              <p:nvPr/>
            </p:nvSpPr>
            <p:spPr bwMode="auto">
              <a:xfrm>
                <a:off x="38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9" name="Rectangle 45">
                <a:extLst>
                  <a:ext uri="{FF2B5EF4-FFF2-40B4-BE49-F238E27FC236}">
                    <a16:creationId xmlns:a16="http://schemas.microsoft.com/office/drawing/2014/main" id="{97BCC966-4198-8325-034C-F78992B8FB5D}"/>
                  </a:ext>
                </a:extLst>
              </p:cNvPr>
              <p:cNvSpPr>
                <a:spLocks noChangeArrowheads="1"/>
              </p:cNvSpPr>
              <p:nvPr/>
            </p:nvSpPr>
            <p:spPr bwMode="auto">
              <a:xfrm>
                <a:off x="39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0" name="Rectangle 46">
                <a:extLst>
                  <a:ext uri="{FF2B5EF4-FFF2-40B4-BE49-F238E27FC236}">
                    <a16:creationId xmlns:a16="http://schemas.microsoft.com/office/drawing/2014/main" id="{D4E34F25-2215-4CAF-DB8D-B6D9D9DAD048}"/>
                  </a:ext>
                </a:extLst>
              </p:cNvPr>
              <p:cNvSpPr>
                <a:spLocks noChangeArrowheads="1"/>
              </p:cNvSpPr>
              <p:nvPr/>
            </p:nvSpPr>
            <p:spPr bwMode="auto">
              <a:xfrm>
                <a:off x="40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1" name="Rectangle 47">
                <a:extLst>
                  <a:ext uri="{FF2B5EF4-FFF2-40B4-BE49-F238E27FC236}">
                    <a16:creationId xmlns:a16="http://schemas.microsoft.com/office/drawing/2014/main" id="{CA213D50-8CDB-3A2C-1CE1-B9636B1BD266}"/>
                  </a:ext>
                </a:extLst>
              </p:cNvPr>
              <p:cNvSpPr>
                <a:spLocks noChangeArrowheads="1"/>
              </p:cNvSpPr>
              <p:nvPr/>
            </p:nvSpPr>
            <p:spPr bwMode="auto">
              <a:xfrm>
                <a:off x="41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2" name="Rectangle 48">
                <a:extLst>
                  <a:ext uri="{FF2B5EF4-FFF2-40B4-BE49-F238E27FC236}">
                    <a16:creationId xmlns:a16="http://schemas.microsoft.com/office/drawing/2014/main" id="{7F043A33-1E2E-10CA-8BD4-F87231F4CB0D}"/>
                  </a:ext>
                </a:extLst>
              </p:cNvPr>
              <p:cNvSpPr>
                <a:spLocks noChangeArrowheads="1"/>
              </p:cNvSpPr>
              <p:nvPr/>
            </p:nvSpPr>
            <p:spPr bwMode="auto">
              <a:xfrm>
                <a:off x="42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3" name="Rectangle 49">
                <a:extLst>
                  <a:ext uri="{FF2B5EF4-FFF2-40B4-BE49-F238E27FC236}">
                    <a16:creationId xmlns:a16="http://schemas.microsoft.com/office/drawing/2014/main" id="{2F53E777-D06C-BCB5-AF9F-7533ABF05F94}"/>
                  </a:ext>
                </a:extLst>
              </p:cNvPr>
              <p:cNvSpPr>
                <a:spLocks noChangeArrowheads="1"/>
              </p:cNvSpPr>
              <p:nvPr/>
            </p:nvSpPr>
            <p:spPr bwMode="auto">
              <a:xfrm>
                <a:off x="43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4" name="Rectangle 50">
                <a:extLst>
                  <a:ext uri="{FF2B5EF4-FFF2-40B4-BE49-F238E27FC236}">
                    <a16:creationId xmlns:a16="http://schemas.microsoft.com/office/drawing/2014/main" id="{B54D1022-577B-98B7-D2A5-AD99A141688C}"/>
                  </a:ext>
                </a:extLst>
              </p:cNvPr>
              <p:cNvSpPr>
                <a:spLocks noChangeArrowheads="1"/>
              </p:cNvSpPr>
              <p:nvPr/>
            </p:nvSpPr>
            <p:spPr bwMode="auto">
              <a:xfrm>
                <a:off x="44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5" name="Rectangle 51">
                <a:extLst>
                  <a:ext uri="{FF2B5EF4-FFF2-40B4-BE49-F238E27FC236}">
                    <a16:creationId xmlns:a16="http://schemas.microsoft.com/office/drawing/2014/main" id="{8A2577D6-1764-FEC5-A35A-087BF2D63A20}"/>
                  </a:ext>
                </a:extLst>
              </p:cNvPr>
              <p:cNvSpPr>
                <a:spLocks noChangeArrowheads="1"/>
              </p:cNvSpPr>
              <p:nvPr/>
            </p:nvSpPr>
            <p:spPr bwMode="auto">
              <a:xfrm>
                <a:off x="45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6" name="Rectangle 52">
                <a:extLst>
                  <a:ext uri="{FF2B5EF4-FFF2-40B4-BE49-F238E27FC236}">
                    <a16:creationId xmlns:a16="http://schemas.microsoft.com/office/drawing/2014/main" id="{00BEBFC6-C00D-1F71-1B09-C5E9CC6F19C4}"/>
                  </a:ext>
                </a:extLst>
              </p:cNvPr>
              <p:cNvSpPr>
                <a:spLocks noChangeArrowheads="1"/>
              </p:cNvSpPr>
              <p:nvPr/>
            </p:nvSpPr>
            <p:spPr bwMode="auto">
              <a:xfrm>
                <a:off x="46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7" name="Rectangle 53">
                <a:extLst>
                  <a:ext uri="{FF2B5EF4-FFF2-40B4-BE49-F238E27FC236}">
                    <a16:creationId xmlns:a16="http://schemas.microsoft.com/office/drawing/2014/main" id="{8289623D-FA03-F8EA-2BEB-7EFFCA091399}"/>
                  </a:ext>
                </a:extLst>
              </p:cNvPr>
              <p:cNvSpPr>
                <a:spLocks noChangeArrowheads="1"/>
              </p:cNvSpPr>
              <p:nvPr/>
            </p:nvSpPr>
            <p:spPr bwMode="auto">
              <a:xfrm>
                <a:off x="47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8" name="Rectangle 54">
                <a:extLst>
                  <a:ext uri="{FF2B5EF4-FFF2-40B4-BE49-F238E27FC236}">
                    <a16:creationId xmlns:a16="http://schemas.microsoft.com/office/drawing/2014/main" id="{B0242850-C472-7B2B-8EAC-7E503207DFD7}"/>
                  </a:ext>
                </a:extLst>
              </p:cNvPr>
              <p:cNvSpPr>
                <a:spLocks noChangeArrowheads="1"/>
              </p:cNvSpPr>
              <p:nvPr/>
            </p:nvSpPr>
            <p:spPr bwMode="auto">
              <a:xfrm>
                <a:off x="47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9" name="Rectangle 55">
                <a:extLst>
                  <a:ext uri="{FF2B5EF4-FFF2-40B4-BE49-F238E27FC236}">
                    <a16:creationId xmlns:a16="http://schemas.microsoft.com/office/drawing/2014/main" id="{617939A7-3CBE-3A5D-A7BE-B6296743AE04}"/>
                  </a:ext>
                </a:extLst>
              </p:cNvPr>
              <p:cNvSpPr>
                <a:spLocks noChangeArrowheads="1"/>
              </p:cNvSpPr>
              <p:nvPr/>
            </p:nvSpPr>
            <p:spPr bwMode="auto">
              <a:xfrm>
                <a:off x="48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0" name="Rectangle 56">
                <a:extLst>
                  <a:ext uri="{FF2B5EF4-FFF2-40B4-BE49-F238E27FC236}">
                    <a16:creationId xmlns:a16="http://schemas.microsoft.com/office/drawing/2014/main" id="{DEA55603-43F3-6662-0194-39540D689193}"/>
                  </a:ext>
                </a:extLst>
              </p:cNvPr>
              <p:cNvSpPr>
                <a:spLocks noChangeArrowheads="1"/>
              </p:cNvSpPr>
              <p:nvPr/>
            </p:nvSpPr>
            <p:spPr bwMode="auto">
              <a:xfrm>
                <a:off x="49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1" name="Rectangle 57">
                <a:extLst>
                  <a:ext uri="{FF2B5EF4-FFF2-40B4-BE49-F238E27FC236}">
                    <a16:creationId xmlns:a16="http://schemas.microsoft.com/office/drawing/2014/main" id="{450E3093-BD36-D57F-AD29-E082EFD4F260}"/>
                  </a:ext>
                </a:extLst>
              </p:cNvPr>
              <p:cNvSpPr>
                <a:spLocks noChangeArrowheads="1"/>
              </p:cNvSpPr>
              <p:nvPr/>
            </p:nvSpPr>
            <p:spPr bwMode="auto">
              <a:xfrm>
                <a:off x="50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2" name="Rectangle 58">
                <a:extLst>
                  <a:ext uri="{FF2B5EF4-FFF2-40B4-BE49-F238E27FC236}">
                    <a16:creationId xmlns:a16="http://schemas.microsoft.com/office/drawing/2014/main" id="{FC85F10A-1F8C-A92C-A7A9-A27C0131EEB1}"/>
                  </a:ext>
                </a:extLst>
              </p:cNvPr>
              <p:cNvSpPr>
                <a:spLocks noChangeArrowheads="1"/>
              </p:cNvSpPr>
              <p:nvPr/>
            </p:nvSpPr>
            <p:spPr bwMode="auto">
              <a:xfrm>
                <a:off x="51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3" name="Rectangle 59">
                <a:extLst>
                  <a:ext uri="{FF2B5EF4-FFF2-40B4-BE49-F238E27FC236}">
                    <a16:creationId xmlns:a16="http://schemas.microsoft.com/office/drawing/2014/main" id="{7C3991C9-0FF1-6E94-0069-7BEC3CC701C0}"/>
                  </a:ext>
                </a:extLst>
              </p:cNvPr>
              <p:cNvSpPr>
                <a:spLocks noChangeArrowheads="1"/>
              </p:cNvSpPr>
              <p:nvPr/>
            </p:nvSpPr>
            <p:spPr bwMode="auto">
              <a:xfrm>
                <a:off x="52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4" name="Rectangle 60">
                <a:extLst>
                  <a:ext uri="{FF2B5EF4-FFF2-40B4-BE49-F238E27FC236}">
                    <a16:creationId xmlns:a16="http://schemas.microsoft.com/office/drawing/2014/main" id="{675D7556-34CF-9818-B0A4-B78E083C99D9}"/>
                  </a:ext>
                </a:extLst>
              </p:cNvPr>
              <p:cNvSpPr>
                <a:spLocks noChangeArrowheads="1"/>
              </p:cNvSpPr>
              <p:nvPr/>
            </p:nvSpPr>
            <p:spPr bwMode="auto">
              <a:xfrm>
                <a:off x="53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5" name="Rectangle 61">
                <a:extLst>
                  <a:ext uri="{FF2B5EF4-FFF2-40B4-BE49-F238E27FC236}">
                    <a16:creationId xmlns:a16="http://schemas.microsoft.com/office/drawing/2014/main" id="{FBC7A0BB-1C1B-F6E1-6C44-1EB30E4C13DB}"/>
                  </a:ext>
                </a:extLst>
              </p:cNvPr>
              <p:cNvSpPr>
                <a:spLocks noChangeArrowheads="1"/>
              </p:cNvSpPr>
              <p:nvPr/>
            </p:nvSpPr>
            <p:spPr bwMode="auto">
              <a:xfrm>
                <a:off x="54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6" name="Rectangle 62">
                <a:extLst>
                  <a:ext uri="{FF2B5EF4-FFF2-40B4-BE49-F238E27FC236}">
                    <a16:creationId xmlns:a16="http://schemas.microsoft.com/office/drawing/2014/main" id="{FDC79FEA-0231-9407-3475-4ED27B0E5C12}"/>
                  </a:ext>
                </a:extLst>
              </p:cNvPr>
              <p:cNvSpPr>
                <a:spLocks noChangeArrowheads="1"/>
              </p:cNvSpPr>
              <p:nvPr/>
            </p:nvSpPr>
            <p:spPr bwMode="auto">
              <a:xfrm>
                <a:off x="55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7" name="Rectangle 63">
                <a:extLst>
                  <a:ext uri="{FF2B5EF4-FFF2-40B4-BE49-F238E27FC236}">
                    <a16:creationId xmlns:a16="http://schemas.microsoft.com/office/drawing/2014/main" id="{06404C51-E018-8EDA-468B-8C4F33B122BF}"/>
                  </a:ext>
                </a:extLst>
              </p:cNvPr>
              <p:cNvSpPr>
                <a:spLocks noChangeArrowheads="1"/>
              </p:cNvSpPr>
              <p:nvPr/>
            </p:nvSpPr>
            <p:spPr bwMode="auto">
              <a:xfrm>
                <a:off x="56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6" name="Rectangle 64">
              <a:extLst>
                <a:ext uri="{FF2B5EF4-FFF2-40B4-BE49-F238E27FC236}">
                  <a16:creationId xmlns:a16="http://schemas.microsoft.com/office/drawing/2014/main" id="{79F1AB26-5F0B-DB8E-77BD-1C57D6B3058E}"/>
                </a:ext>
              </a:extLst>
            </p:cNvPr>
            <p:cNvSpPr>
              <a:spLocks noChangeArrowheads="1"/>
            </p:cNvSpPr>
            <p:nvPr userDrawn="1"/>
          </p:nvSpPr>
          <p:spPr bwMode="auto">
            <a:xfrm>
              <a:off x="429"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7" name="Rectangle 65">
              <a:extLst>
                <a:ext uri="{FF2B5EF4-FFF2-40B4-BE49-F238E27FC236}">
                  <a16:creationId xmlns:a16="http://schemas.microsoft.com/office/drawing/2014/main" id="{A9E88140-8FAC-D708-9F9A-0FFA5F61B75B}"/>
                </a:ext>
              </a:extLst>
            </p:cNvPr>
            <p:cNvSpPr>
              <a:spLocks noChangeArrowheads="1"/>
            </p:cNvSpPr>
            <p:nvPr userDrawn="1"/>
          </p:nvSpPr>
          <p:spPr bwMode="auto">
            <a:xfrm>
              <a:off x="0" y="0"/>
              <a:ext cx="5760" cy="321"/>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68" name="Rectangle 66">
            <a:extLst>
              <a:ext uri="{FF2B5EF4-FFF2-40B4-BE49-F238E27FC236}">
                <a16:creationId xmlns:a16="http://schemas.microsoft.com/office/drawing/2014/main" id="{DCAB799E-1302-937C-B397-0AB2DEEA6518}"/>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eaLnBrk="1" hangingPunct="1">
              <a:defRPr/>
            </a:pPr>
            <a:endParaRPr kumimoji="1" lang="en-US" altLang="es-CR" sz="2400"/>
          </a:p>
        </p:txBody>
      </p:sp>
      <p:sp>
        <p:nvSpPr>
          <p:cNvPr id="18499"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es-ES" altLang="es-CR" noProof="0"/>
              <a:t>Haga clic para modificar el estilo de título del patrón</a:t>
            </a:r>
          </a:p>
        </p:txBody>
      </p:sp>
      <p:sp>
        <p:nvSpPr>
          <p:cNvPr id="1850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s-ES" altLang="es-CR" noProof="0"/>
              <a:t>Haga clic para modificar el estilo de subtítulo del patrón</a:t>
            </a:r>
          </a:p>
        </p:txBody>
      </p:sp>
      <p:sp>
        <p:nvSpPr>
          <p:cNvPr id="69" name="Rectangle 69">
            <a:extLst>
              <a:ext uri="{FF2B5EF4-FFF2-40B4-BE49-F238E27FC236}">
                <a16:creationId xmlns:a16="http://schemas.microsoft.com/office/drawing/2014/main" id="{98B2D98B-5DC7-DB9E-61D6-33FD5FED68F1}"/>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s-ES" altLang="es-CR"/>
          </a:p>
        </p:txBody>
      </p:sp>
      <p:sp>
        <p:nvSpPr>
          <p:cNvPr id="70" name="Rectangle 70">
            <a:extLst>
              <a:ext uri="{FF2B5EF4-FFF2-40B4-BE49-F238E27FC236}">
                <a16:creationId xmlns:a16="http://schemas.microsoft.com/office/drawing/2014/main" id="{D728C4F9-13C5-9AAE-2F13-972E52F6AD3F}"/>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ltLang="es-CR"/>
          </a:p>
        </p:txBody>
      </p:sp>
      <p:sp>
        <p:nvSpPr>
          <p:cNvPr id="71" name="Rectangle 71">
            <a:extLst>
              <a:ext uri="{FF2B5EF4-FFF2-40B4-BE49-F238E27FC236}">
                <a16:creationId xmlns:a16="http://schemas.microsoft.com/office/drawing/2014/main" id="{17CEAE28-65BC-A279-3101-43C3463C6F5E}"/>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3685DFBC-E966-45BC-944C-981A68D69297}" type="slidenum">
              <a:rPr lang="es-ES" altLang="es-CR"/>
              <a:pPr>
                <a:defRPr/>
              </a:pPr>
              <a:t>‹#›</a:t>
            </a:fld>
            <a:endParaRPr lang="es-ES" altLang="es-CR"/>
          </a:p>
        </p:txBody>
      </p:sp>
    </p:spTree>
    <p:extLst>
      <p:ext uri="{BB962C8B-B14F-4D97-AF65-F5344CB8AC3E}">
        <p14:creationId xmlns:p14="http://schemas.microsoft.com/office/powerpoint/2010/main" val="312997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990E6C1F-BE80-BE79-0809-52BCA6892B94}"/>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BCBD34A9-DD22-3576-64F8-E007255A0645}"/>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290F95FB-BCA4-E2E9-D2C7-4CEB2BB4AAAE}"/>
              </a:ext>
            </a:extLst>
          </p:cNvPr>
          <p:cNvSpPr>
            <a:spLocks noGrp="1" noChangeArrowheads="1"/>
          </p:cNvSpPr>
          <p:nvPr>
            <p:ph type="sldNum" sz="quarter" idx="12"/>
          </p:nvPr>
        </p:nvSpPr>
        <p:spPr>
          <a:ln/>
        </p:spPr>
        <p:txBody>
          <a:bodyPr/>
          <a:lstStyle>
            <a:lvl1pPr>
              <a:defRPr/>
            </a:lvl1pPr>
          </a:lstStyle>
          <a:p>
            <a:pPr>
              <a:defRPr/>
            </a:pPr>
            <a:fld id="{9C122CE6-92ED-496E-A30D-86536293F6F2}" type="slidenum">
              <a:rPr lang="es-ES" altLang="es-CR"/>
              <a:pPr>
                <a:defRPr/>
              </a:pPr>
              <a:t>‹#›</a:t>
            </a:fld>
            <a:endParaRPr lang="es-ES" altLang="es-CR"/>
          </a:p>
        </p:txBody>
      </p:sp>
    </p:spTree>
    <p:extLst>
      <p:ext uri="{BB962C8B-B14F-4D97-AF65-F5344CB8AC3E}">
        <p14:creationId xmlns:p14="http://schemas.microsoft.com/office/powerpoint/2010/main" val="372343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94525" y="192088"/>
            <a:ext cx="2039938" cy="5903912"/>
          </a:xfrm>
        </p:spPr>
        <p:txBody>
          <a:bodyPr vert="eaVert"/>
          <a:lstStyle/>
          <a:p>
            <a:r>
              <a:rPr lang="es-ES"/>
              <a:t>Haga clic para modificar el estilo de título del patrón</a:t>
            </a:r>
            <a:endParaRPr lang="es-CR"/>
          </a:p>
        </p:txBody>
      </p:sp>
      <p:sp>
        <p:nvSpPr>
          <p:cNvPr id="3" name="2 Marcador de texto vertical"/>
          <p:cNvSpPr>
            <a:spLocks noGrp="1"/>
          </p:cNvSpPr>
          <p:nvPr>
            <p:ph type="body" orient="vert" idx="1"/>
          </p:nvPr>
        </p:nvSpPr>
        <p:spPr>
          <a:xfrm>
            <a:off x="871538" y="192088"/>
            <a:ext cx="5970587" cy="59039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414E84BD-7CA2-98B2-6663-8BBBFE247F7F}"/>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B8415074-50C7-CBA8-F9AD-F67DD3D830C4}"/>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62E762F0-D404-1AA7-0F9B-D0B5C25EC48A}"/>
              </a:ext>
            </a:extLst>
          </p:cNvPr>
          <p:cNvSpPr>
            <a:spLocks noGrp="1" noChangeArrowheads="1"/>
          </p:cNvSpPr>
          <p:nvPr>
            <p:ph type="sldNum" sz="quarter" idx="12"/>
          </p:nvPr>
        </p:nvSpPr>
        <p:spPr>
          <a:ln/>
        </p:spPr>
        <p:txBody>
          <a:bodyPr/>
          <a:lstStyle>
            <a:lvl1pPr>
              <a:defRPr/>
            </a:lvl1pPr>
          </a:lstStyle>
          <a:p>
            <a:pPr>
              <a:defRPr/>
            </a:pPr>
            <a:fld id="{2B3D6519-FA18-4C51-904F-C7081EF9F916}" type="slidenum">
              <a:rPr lang="es-ES" altLang="es-CR"/>
              <a:pPr>
                <a:defRPr/>
              </a:pPr>
              <a:t>‹#›</a:t>
            </a:fld>
            <a:endParaRPr lang="es-ES" altLang="es-CR"/>
          </a:p>
        </p:txBody>
      </p:sp>
    </p:spTree>
    <p:extLst>
      <p:ext uri="{BB962C8B-B14F-4D97-AF65-F5344CB8AC3E}">
        <p14:creationId xmlns:p14="http://schemas.microsoft.com/office/powerpoint/2010/main" val="351504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7">
            <a:extLst>
              <a:ext uri="{FF2B5EF4-FFF2-40B4-BE49-F238E27FC236}">
                <a16:creationId xmlns:a16="http://schemas.microsoft.com/office/drawing/2014/main" id="{F5F0D7F1-0527-8AF6-0C0F-AF15D5362812}"/>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7" name="Rectangle 68">
            <a:extLst>
              <a:ext uri="{FF2B5EF4-FFF2-40B4-BE49-F238E27FC236}">
                <a16:creationId xmlns:a16="http://schemas.microsoft.com/office/drawing/2014/main" id="{C7811D50-A2C7-65C1-C071-9E11E83C4566}"/>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8" name="Rectangle 69">
            <a:extLst>
              <a:ext uri="{FF2B5EF4-FFF2-40B4-BE49-F238E27FC236}">
                <a16:creationId xmlns:a16="http://schemas.microsoft.com/office/drawing/2014/main" id="{04251C63-1BD6-0A17-3D36-BE6199968B13}"/>
              </a:ext>
            </a:extLst>
          </p:cNvPr>
          <p:cNvSpPr>
            <a:spLocks noGrp="1" noChangeArrowheads="1"/>
          </p:cNvSpPr>
          <p:nvPr>
            <p:ph type="sldNum" sz="quarter" idx="12"/>
          </p:nvPr>
        </p:nvSpPr>
        <p:spPr>
          <a:ln/>
        </p:spPr>
        <p:txBody>
          <a:bodyPr/>
          <a:lstStyle>
            <a:lvl1pPr>
              <a:defRPr/>
            </a:lvl1pPr>
          </a:lstStyle>
          <a:p>
            <a:pPr>
              <a:defRPr/>
            </a:pPr>
            <a:fld id="{4E764B47-E17F-413D-8CAD-86ABC5C74156}" type="slidenum">
              <a:rPr lang="es-ES" altLang="es-CR"/>
              <a:pPr>
                <a:defRPr/>
              </a:pPr>
              <a:t>‹#›</a:t>
            </a:fld>
            <a:endParaRPr lang="es-ES" altLang="es-CR"/>
          </a:p>
        </p:txBody>
      </p:sp>
    </p:spTree>
    <p:extLst>
      <p:ext uri="{BB962C8B-B14F-4D97-AF65-F5344CB8AC3E}">
        <p14:creationId xmlns:p14="http://schemas.microsoft.com/office/powerpoint/2010/main" val="147224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quarter" idx="1"/>
          </p:nvPr>
        </p:nvSpPr>
        <p:spPr>
          <a:xfrm>
            <a:off x="912813" y="19050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912813" y="40767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contenido"/>
          <p:cNvSpPr>
            <a:spLocks noGrp="1"/>
          </p:cNvSpPr>
          <p:nvPr>
            <p:ph sz="quarter" idx="4"/>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3476939B-A444-DECA-5AE1-0AB5637385FE}"/>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8F5D0058-E6AB-BF42-3630-EF431EA8050D}"/>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F005173D-166D-1AB7-F181-8560110C672E}"/>
              </a:ext>
            </a:extLst>
          </p:cNvPr>
          <p:cNvSpPr>
            <a:spLocks noGrp="1" noChangeArrowheads="1"/>
          </p:cNvSpPr>
          <p:nvPr>
            <p:ph type="sldNum" sz="quarter" idx="12"/>
          </p:nvPr>
        </p:nvSpPr>
        <p:spPr>
          <a:ln/>
        </p:spPr>
        <p:txBody>
          <a:bodyPr/>
          <a:lstStyle>
            <a:lvl1pPr>
              <a:defRPr/>
            </a:lvl1pPr>
          </a:lstStyle>
          <a:p>
            <a:pPr>
              <a:defRPr/>
            </a:pPr>
            <a:fld id="{ED4E309D-3ED7-4B8E-8027-C119EFE84C02}" type="slidenum">
              <a:rPr lang="es-ES" altLang="es-CR"/>
              <a:pPr>
                <a:defRPr/>
              </a:pPr>
              <a:t>‹#›</a:t>
            </a:fld>
            <a:endParaRPr lang="es-ES" altLang="es-CR"/>
          </a:p>
        </p:txBody>
      </p:sp>
    </p:spTree>
    <p:extLst>
      <p:ext uri="{BB962C8B-B14F-4D97-AF65-F5344CB8AC3E}">
        <p14:creationId xmlns:p14="http://schemas.microsoft.com/office/powerpoint/2010/main" val="344693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8D681D31-6554-B3A3-A1DF-D676762903A2}"/>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4EA68866-B2AE-88F2-5B71-BD3731B50D8F}"/>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C901533A-56FE-644A-561E-0E0357585E1C}"/>
              </a:ext>
            </a:extLst>
          </p:cNvPr>
          <p:cNvSpPr>
            <a:spLocks noGrp="1" noChangeArrowheads="1"/>
          </p:cNvSpPr>
          <p:nvPr>
            <p:ph type="sldNum" sz="quarter" idx="12"/>
          </p:nvPr>
        </p:nvSpPr>
        <p:spPr>
          <a:ln/>
        </p:spPr>
        <p:txBody>
          <a:bodyPr/>
          <a:lstStyle>
            <a:lvl1pPr>
              <a:defRPr/>
            </a:lvl1pPr>
          </a:lstStyle>
          <a:p>
            <a:pPr>
              <a:defRPr/>
            </a:pPr>
            <a:fld id="{C58A6C3F-C731-4B88-8134-3B270E203F5B}" type="slidenum">
              <a:rPr lang="es-ES" altLang="es-CR"/>
              <a:pPr>
                <a:defRPr/>
              </a:pPr>
              <a:t>‹#›</a:t>
            </a:fld>
            <a:endParaRPr lang="es-ES" altLang="es-CR"/>
          </a:p>
        </p:txBody>
      </p:sp>
    </p:spTree>
    <p:extLst>
      <p:ext uri="{BB962C8B-B14F-4D97-AF65-F5344CB8AC3E}">
        <p14:creationId xmlns:p14="http://schemas.microsoft.com/office/powerpoint/2010/main" val="8970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7">
            <a:extLst>
              <a:ext uri="{FF2B5EF4-FFF2-40B4-BE49-F238E27FC236}">
                <a16:creationId xmlns:a16="http://schemas.microsoft.com/office/drawing/2014/main" id="{9C0B16FB-1D1F-4F77-F7FF-85FA0C2E6CDB}"/>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D86B68EC-7BF5-3079-7046-772DE16D0443}"/>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445AD146-3D58-6765-3A11-F490713ACDB3}"/>
              </a:ext>
            </a:extLst>
          </p:cNvPr>
          <p:cNvSpPr>
            <a:spLocks noGrp="1" noChangeArrowheads="1"/>
          </p:cNvSpPr>
          <p:nvPr>
            <p:ph type="sldNum" sz="quarter" idx="12"/>
          </p:nvPr>
        </p:nvSpPr>
        <p:spPr>
          <a:ln/>
        </p:spPr>
        <p:txBody>
          <a:bodyPr/>
          <a:lstStyle>
            <a:lvl1pPr>
              <a:defRPr/>
            </a:lvl1pPr>
          </a:lstStyle>
          <a:p>
            <a:pPr>
              <a:defRPr/>
            </a:pPr>
            <a:fld id="{E46FE18A-34EE-4E71-8A15-95B1820C6614}" type="slidenum">
              <a:rPr lang="es-ES" altLang="es-CR"/>
              <a:pPr>
                <a:defRPr/>
              </a:pPr>
              <a:t>‹#›</a:t>
            </a:fld>
            <a:endParaRPr lang="es-ES" altLang="es-CR"/>
          </a:p>
        </p:txBody>
      </p:sp>
    </p:spTree>
    <p:extLst>
      <p:ext uri="{BB962C8B-B14F-4D97-AF65-F5344CB8AC3E}">
        <p14:creationId xmlns:p14="http://schemas.microsoft.com/office/powerpoint/2010/main" val="279285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Rectangle 67">
            <a:extLst>
              <a:ext uri="{FF2B5EF4-FFF2-40B4-BE49-F238E27FC236}">
                <a16:creationId xmlns:a16="http://schemas.microsoft.com/office/drawing/2014/main" id="{EC93B6AC-A4ED-E37D-6BEF-172C73E16DB7}"/>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8F8C9DFF-85E4-29AA-507D-EBA90F599E48}"/>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74303DDC-8590-171A-1A3A-5CE0AF785B34}"/>
              </a:ext>
            </a:extLst>
          </p:cNvPr>
          <p:cNvSpPr>
            <a:spLocks noGrp="1" noChangeArrowheads="1"/>
          </p:cNvSpPr>
          <p:nvPr>
            <p:ph type="sldNum" sz="quarter" idx="12"/>
          </p:nvPr>
        </p:nvSpPr>
        <p:spPr>
          <a:ln/>
        </p:spPr>
        <p:txBody>
          <a:bodyPr/>
          <a:lstStyle>
            <a:lvl1pPr>
              <a:defRPr/>
            </a:lvl1pPr>
          </a:lstStyle>
          <a:p>
            <a:pPr>
              <a:defRPr/>
            </a:pPr>
            <a:fld id="{D44F55F3-127F-47A6-BE47-4BF07B364C84}" type="slidenum">
              <a:rPr lang="es-ES" altLang="es-CR"/>
              <a:pPr>
                <a:defRPr/>
              </a:pPr>
              <a:t>‹#›</a:t>
            </a:fld>
            <a:endParaRPr lang="es-ES" altLang="es-CR"/>
          </a:p>
        </p:txBody>
      </p:sp>
    </p:spTree>
    <p:extLst>
      <p:ext uri="{BB962C8B-B14F-4D97-AF65-F5344CB8AC3E}">
        <p14:creationId xmlns:p14="http://schemas.microsoft.com/office/powerpoint/2010/main" val="125685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8A88E786-285A-7933-FA87-34D6F22DC963}"/>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8D410587-F058-5914-6BD9-96001198AD91}"/>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4DD32FEC-6808-B2AB-D207-8B2F96DEE81C}"/>
              </a:ext>
            </a:extLst>
          </p:cNvPr>
          <p:cNvSpPr>
            <a:spLocks noGrp="1" noChangeArrowheads="1"/>
          </p:cNvSpPr>
          <p:nvPr>
            <p:ph type="sldNum" sz="quarter" idx="12"/>
          </p:nvPr>
        </p:nvSpPr>
        <p:spPr>
          <a:ln/>
        </p:spPr>
        <p:txBody>
          <a:bodyPr/>
          <a:lstStyle>
            <a:lvl1pPr>
              <a:defRPr/>
            </a:lvl1pPr>
          </a:lstStyle>
          <a:p>
            <a:pPr>
              <a:defRPr/>
            </a:pPr>
            <a:fld id="{D3A4A433-CE84-459D-9DF6-0FE540EF1A7F}" type="slidenum">
              <a:rPr lang="es-ES" altLang="es-CR"/>
              <a:pPr>
                <a:defRPr/>
              </a:pPr>
              <a:t>‹#›</a:t>
            </a:fld>
            <a:endParaRPr lang="es-ES" altLang="es-CR"/>
          </a:p>
        </p:txBody>
      </p:sp>
    </p:spTree>
    <p:extLst>
      <p:ext uri="{BB962C8B-B14F-4D97-AF65-F5344CB8AC3E}">
        <p14:creationId xmlns:p14="http://schemas.microsoft.com/office/powerpoint/2010/main" val="214817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Rectangle 67">
            <a:extLst>
              <a:ext uri="{FF2B5EF4-FFF2-40B4-BE49-F238E27FC236}">
                <a16:creationId xmlns:a16="http://schemas.microsoft.com/office/drawing/2014/main" id="{12D76D0B-BEE5-037E-C3EB-BC94250E240B}"/>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4" name="Rectangle 68">
            <a:extLst>
              <a:ext uri="{FF2B5EF4-FFF2-40B4-BE49-F238E27FC236}">
                <a16:creationId xmlns:a16="http://schemas.microsoft.com/office/drawing/2014/main" id="{395ACB2C-437F-29AD-3D7F-34385FAF72DA}"/>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5" name="Rectangle 69">
            <a:extLst>
              <a:ext uri="{FF2B5EF4-FFF2-40B4-BE49-F238E27FC236}">
                <a16:creationId xmlns:a16="http://schemas.microsoft.com/office/drawing/2014/main" id="{FA61EC9B-DD0E-0DBE-17EA-4A61F82070AC}"/>
              </a:ext>
            </a:extLst>
          </p:cNvPr>
          <p:cNvSpPr>
            <a:spLocks noGrp="1" noChangeArrowheads="1"/>
          </p:cNvSpPr>
          <p:nvPr>
            <p:ph type="sldNum" sz="quarter" idx="12"/>
          </p:nvPr>
        </p:nvSpPr>
        <p:spPr>
          <a:ln/>
        </p:spPr>
        <p:txBody>
          <a:bodyPr/>
          <a:lstStyle>
            <a:lvl1pPr>
              <a:defRPr/>
            </a:lvl1pPr>
          </a:lstStyle>
          <a:p>
            <a:pPr>
              <a:defRPr/>
            </a:pPr>
            <a:fld id="{13FB4DE3-725E-4BE0-B7DE-BCD3D56DDCB5}" type="slidenum">
              <a:rPr lang="es-ES" altLang="es-CR"/>
              <a:pPr>
                <a:defRPr/>
              </a:pPr>
              <a:t>‹#›</a:t>
            </a:fld>
            <a:endParaRPr lang="es-ES" altLang="es-CR"/>
          </a:p>
        </p:txBody>
      </p:sp>
    </p:spTree>
    <p:extLst>
      <p:ext uri="{BB962C8B-B14F-4D97-AF65-F5344CB8AC3E}">
        <p14:creationId xmlns:p14="http://schemas.microsoft.com/office/powerpoint/2010/main" val="95593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0AF2036E-6F77-0A35-2FD4-3911B0056E55}"/>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3" name="Rectangle 68">
            <a:extLst>
              <a:ext uri="{FF2B5EF4-FFF2-40B4-BE49-F238E27FC236}">
                <a16:creationId xmlns:a16="http://schemas.microsoft.com/office/drawing/2014/main" id="{03FD9274-72F3-DB71-42D4-15570CA44402}"/>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4" name="Rectangle 69">
            <a:extLst>
              <a:ext uri="{FF2B5EF4-FFF2-40B4-BE49-F238E27FC236}">
                <a16:creationId xmlns:a16="http://schemas.microsoft.com/office/drawing/2014/main" id="{DE13A8DD-8605-DC07-5748-134CA8C42527}"/>
              </a:ext>
            </a:extLst>
          </p:cNvPr>
          <p:cNvSpPr>
            <a:spLocks noGrp="1" noChangeArrowheads="1"/>
          </p:cNvSpPr>
          <p:nvPr>
            <p:ph type="sldNum" sz="quarter" idx="12"/>
          </p:nvPr>
        </p:nvSpPr>
        <p:spPr>
          <a:ln/>
        </p:spPr>
        <p:txBody>
          <a:bodyPr/>
          <a:lstStyle>
            <a:lvl1pPr>
              <a:defRPr/>
            </a:lvl1pPr>
          </a:lstStyle>
          <a:p>
            <a:pPr>
              <a:defRPr/>
            </a:pPr>
            <a:fld id="{012515B6-0E29-4A31-AEFE-B9E45113D448}" type="slidenum">
              <a:rPr lang="es-ES" altLang="es-CR"/>
              <a:pPr>
                <a:defRPr/>
              </a:pPr>
              <a:t>‹#›</a:t>
            </a:fld>
            <a:endParaRPr lang="es-ES" altLang="es-CR"/>
          </a:p>
        </p:txBody>
      </p:sp>
    </p:spTree>
    <p:extLst>
      <p:ext uri="{BB962C8B-B14F-4D97-AF65-F5344CB8AC3E}">
        <p14:creationId xmlns:p14="http://schemas.microsoft.com/office/powerpoint/2010/main" val="403495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234EBE7D-11B7-F580-A5B4-E202B2E70B03}"/>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52B7EE3C-EAD0-F813-0AC1-8B61C5CF1255}"/>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5DD674AB-415F-BA0D-D95C-261C200E32E3}"/>
              </a:ext>
            </a:extLst>
          </p:cNvPr>
          <p:cNvSpPr>
            <a:spLocks noGrp="1" noChangeArrowheads="1"/>
          </p:cNvSpPr>
          <p:nvPr>
            <p:ph type="sldNum" sz="quarter" idx="12"/>
          </p:nvPr>
        </p:nvSpPr>
        <p:spPr>
          <a:ln/>
        </p:spPr>
        <p:txBody>
          <a:bodyPr/>
          <a:lstStyle>
            <a:lvl1pPr>
              <a:defRPr/>
            </a:lvl1pPr>
          </a:lstStyle>
          <a:p>
            <a:pPr>
              <a:defRPr/>
            </a:pPr>
            <a:fld id="{13A86631-197A-44A1-BD01-15401285E342}" type="slidenum">
              <a:rPr lang="es-ES" altLang="es-CR"/>
              <a:pPr>
                <a:defRPr/>
              </a:pPr>
              <a:t>‹#›</a:t>
            </a:fld>
            <a:endParaRPr lang="es-ES" altLang="es-CR"/>
          </a:p>
        </p:txBody>
      </p:sp>
    </p:spTree>
    <p:extLst>
      <p:ext uri="{BB962C8B-B14F-4D97-AF65-F5344CB8AC3E}">
        <p14:creationId xmlns:p14="http://schemas.microsoft.com/office/powerpoint/2010/main" val="85571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CA035D3B-A290-EB0C-2B92-D3A3C2E8417B}"/>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6F5DC8C5-A26F-44F7-5F44-198604069A03}"/>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EE6FE814-1F37-EFCA-DA99-0CE98F9A6E00}"/>
              </a:ext>
            </a:extLst>
          </p:cNvPr>
          <p:cNvSpPr>
            <a:spLocks noGrp="1" noChangeArrowheads="1"/>
          </p:cNvSpPr>
          <p:nvPr>
            <p:ph type="sldNum" sz="quarter" idx="12"/>
          </p:nvPr>
        </p:nvSpPr>
        <p:spPr>
          <a:ln/>
        </p:spPr>
        <p:txBody>
          <a:bodyPr/>
          <a:lstStyle>
            <a:lvl1pPr>
              <a:defRPr/>
            </a:lvl1pPr>
          </a:lstStyle>
          <a:p>
            <a:pPr>
              <a:defRPr/>
            </a:pPr>
            <a:fld id="{03800448-A881-4831-A4F8-C79933448AAE}" type="slidenum">
              <a:rPr lang="es-ES" altLang="es-CR"/>
              <a:pPr>
                <a:defRPr/>
              </a:pPr>
              <a:t>‹#›</a:t>
            </a:fld>
            <a:endParaRPr lang="es-ES" altLang="es-CR"/>
          </a:p>
        </p:txBody>
      </p:sp>
    </p:spTree>
    <p:extLst>
      <p:ext uri="{BB962C8B-B14F-4D97-AF65-F5344CB8AC3E}">
        <p14:creationId xmlns:p14="http://schemas.microsoft.com/office/powerpoint/2010/main" val="196378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4047964-43D0-0B6A-271E-9DA6BD120370}"/>
              </a:ext>
            </a:extLst>
          </p:cNvPr>
          <p:cNvGrpSpPr>
            <a:grpSpLocks/>
          </p:cNvGrpSpPr>
          <p:nvPr/>
        </p:nvGrpSpPr>
        <p:grpSpPr bwMode="auto">
          <a:xfrm>
            <a:off x="0" y="0"/>
            <a:ext cx="9147175" cy="6867525"/>
            <a:chOff x="0" y="0"/>
            <a:chExt cx="5762" cy="4326"/>
          </a:xfrm>
        </p:grpSpPr>
        <p:sp>
          <p:nvSpPr>
            <p:cNvPr id="1032" name="Rectangle 3">
              <a:extLst>
                <a:ext uri="{FF2B5EF4-FFF2-40B4-BE49-F238E27FC236}">
                  <a16:creationId xmlns:a16="http://schemas.microsoft.com/office/drawing/2014/main" id="{B89A7509-695E-56F9-7402-5FAB303C7B31}"/>
                </a:ext>
              </a:extLst>
            </p:cNvPr>
            <p:cNvSpPr>
              <a:spLocks noChangeArrowheads="1"/>
            </p:cNvSpPr>
            <p:nvPr userDrawn="1"/>
          </p:nvSpPr>
          <p:spPr bwMode="hidden">
            <a:xfrm>
              <a:off x="0"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3" name="Rectangle 4">
              <a:extLst>
                <a:ext uri="{FF2B5EF4-FFF2-40B4-BE49-F238E27FC236}">
                  <a16:creationId xmlns:a16="http://schemas.microsoft.com/office/drawing/2014/main" id="{24898C24-7DD1-65E8-0981-79838348DDCB}"/>
                </a:ext>
              </a:extLst>
            </p:cNvPr>
            <p:cNvSpPr>
              <a:spLocks noChangeArrowheads="1"/>
            </p:cNvSpPr>
            <p:nvPr userDrawn="1"/>
          </p:nvSpPr>
          <p:spPr bwMode="hidden">
            <a:xfrm>
              <a:off x="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4" name="Rectangle 5">
              <a:extLst>
                <a:ext uri="{FF2B5EF4-FFF2-40B4-BE49-F238E27FC236}">
                  <a16:creationId xmlns:a16="http://schemas.microsoft.com/office/drawing/2014/main" id="{273C78C0-CB1F-F6E5-9172-1178304A3906}"/>
                </a:ext>
              </a:extLst>
            </p:cNvPr>
            <p:cNvSpPr>
              <a:spLocks noChangeArrowheads="1"/>
            </p:cNvSpPr>
            <p:nvPr userDrawn="1"/>
          </p:nvSpPr>
          <p:spPr bwMode="hidden">
            <a:xfrm>
              <a:off x="1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5" name="Rectangle 6">
              <a:extLst>
                <a:ext uri="{FF2B5EF4-FFF2-40B4-BE49-F238E27FC236}">
                  <a16:creationId xmlns:a16="http://schemas.microsoft.com/office/drawing/2014/main" id="{DA60D778-DF0E-8EC6-429B-332B162CFFE0}"/>
                </a:ext>
              </a:extLst>
            </p:cNvPr>
            <p:cNvSpPr>
              <a:spLocks noChangeArrowheads="1"/>
            </p:cNvSpPr>
            <p:nvPr userDrawn="1"/>
          </p:nvSpPr>
          <p:spPr bwMode="hidden">
            <a:xfrm>
              <a:off x="2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6" name="Rectangle 7">
              <a:extLst>
                <a:ext uri="{FF2B5EF4-FFF2-40B4-BE49-F238E27FC236}">
                  <a16:creationId xmlns:a16="http://schemas.microsoft.com/office/drawing/2014/main" id="{5EA1A25C-2D61-A3B1-885C-686D35C54EFB}"/>
                </a:ext>
              </a:extLst>
            </p:cNvPr>
            <p:cNvSpPr>
              <a:spLocks noChangeArrowheads="1"/>
            </p:cNvSpPr>
            <p:nvPr userDrawn="1"/>
          </p:nvSpPr>
          <p:spPr bwMode="hidden">
            <a:xfrm>
              <a:off x="3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7" name="Rectangle 8">
              <a:extLst>
                <a:ext uri="{FF2B5EF4-FFF2-40B4-BE49-F238E27FC236}">
                  <a16:creationId xmlns:a16="http://schemas.microsoft.com/office/drawing/2014/main" id="{1849478F-D15B-476B-2AA1-49A878EC9BEA}"/>
                </a:ext>
              </a:extLst>
            </p:cNvPr>
            <p:cNvSpPr>
              <a:spLocks noChangeArrowheads="1"/>
            </p:cNvSpPr>
            <p:nvPr userDrawn="1"/>
          </p:nvSpPr>
          <p:spPr bwMode="hidden">
            <a:xfrm>
              <a:off x="4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8" name="Rectangle 9">
              <a:extLst>
                <a:ext uri="{FF2B5EF4-FFF2-40B4-BE49-F238E27FC236}">
                  <a16:creationId xmlns:a16="http://schemas.microsoft.com/office/drawing/2014/main" id="{06F4B5AE-45A9-60F5-B962-9E20660DACFB}"/>
                </a:ext>
              </a:extLst>
            </p:cNvPr>
            <p:cNvSpPr>
              <a:spLocks noChangeArrowheads="1"/>
            </p:cNvSpPr>
            <p:nvPr userDrawn="1"/>
          </p:nvSpPr>
          <p:spPr bwMode="hidden">
            <a:xfrm>
              <a:off x="5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9" name="Rectangle 10">
              <a:extLst>
                <a:ext uri="{FF2B5EF4-FFF2-40B4-BE49-F238E27FC236}">
                  <a16:creationId xmlns:a16="http://schemas.microsoft.com/office/drawing/2014/main" id="{C0800D45-AC6F-77AE-15C8-73CE2A09627C}"/>
                </a:ext>
              </a:extLst>
            </p:cNvPr>
            <p:cNvSpPr>
              <a:spLocks noChangeArrowheads="1"/>
            </p:cNvSpPr>
            <p:nvPr userDrawn="1"/>
          </p:nvSpPr>
          <p:spPr bwMode="hidden">
            <a:xfrm>
              <a:off x="6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0" name="Rectangle 11">
              <a:extLst>
                <a:ext uri="{FF2B5EF4-FFF2-40B4-BE49-F238E27FC236}">
                  <a16:creationId xmlns:a16="http://schemas.microsoft.com/office/drawing/2014/main" id="{91C65C8E-9B81-120F-C7D0-4D5D602B13E6}"/>
                </a:ext>
              </a:extLst>
            </p:cNvPr>
            <p:cNvSpPr>
              <a:spLocks noChangeArrowheads="1"/>
            </p:cNvSpPr>
            <p:nvPr userDrawn="1"/>
          </p:nvSpPr>
          <p:spPr bwMode="hidden">
            <a:xfrm>
              <a:off x="7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1" name="Rectangle 12">
              <a:extLst>
                <a:ext uri="{FF2B5EF4-FFF2-40B4-BE49-F238E27FC236}">
                  <a16:creationId xmlns:a16="http://schemas.microsoft.com/office/drawing/2014/main" id="{318384D1-D3C8-354F-E8C7-B65EC7243790}"/>
                </a:ext>
              </a:extLst>
            </p:cNvPr>
            <p:cNvSpPr>
              <a:spLocks noChangeArrowheads="1"/>
            </p:cNvSpPr>
            <p:nvPr userDrawn="1"/>
          </p:nvSpPr>
          <p:spPr bwMode="hidden">
            <a:xfrm>
              <a:off x="8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2" name="Rectangle 13">
              <a:extLst>
                <a:ext uri="{FF2B5EF4-FFF2-40B4-BE49-F238E27FC236}">
                  <a16:creationId xmlns:a16="http://schemas.microsoft.com/office/drawing/2014/main" id="{59675B33-39F0-78C6-DB66-BD9245F4E7FD}"/>
                </a:ext>
              </a:extLst>
            </p:cNvPr>
            <p:cNvSpPr>
              <a:spLocks noChangeArrowheads="1"/>
            </p:cNvSpPr>
            <p:nvPr userDrawn="1"/>
          </p:nvSpPr>
          <p:spPr bwMode="hidden">
            <a:xfrm>
              <a:off x="9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3" name="Rectangle 14">
              <a:extLst>
                <a:ext uri="{FF2B5EF4-FFF2-40B4-BE49-F238E27FC236}">
                  <a16:creationId xmlns:a16="http://schemas.microsoft.com/office/drawing/2014/main" id="{66C91656-4BD1-87FC-161F-DFB101E8E60A}"/>
                </a:ext>
              </a:extLst>
            </p:cNvPr>
            <p:cNvSpPr>
              <a:spLocks noChangeArrowheads="1"/>
            </p:cNvSpPr>
            <p:nvPr userDrawn="1"/>
          </p:nvSpPr>
          <p:spPr bwMode="hidden">
            <a:xfrm>
              <a:off x="10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4" name="Rectangle 15">
              <a:extLst>
                <a:ext uri="{FF2B5EF4-FFF2-40B4-BE49-F238E27FC236}">
                  <a16:creationId xmlns:a16="http://schemas.microsoft.com/office/drawing/2014/main" id="{12D4DA46-6E4A-15F5-6430-A42FB4BF4DF8}"/>
                </a:ext>
              </a:extLst>
            </p:cNvPr>
            <p:cNvSpPr>
              <a:spLocks noChangeArrowheads="1"/>
            </p:cNvSpPr>
            <p:nvPr userDrawn="1"/>
          </p:nvSpPr>
          <p:spPr bwMode="hidden">
            <a:xfrm>
              <a:off x="11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5" name="Rectangle 16">
              <a:extLst>
                <a:ext uri="{FF2B5EF4-FFF2-40B4-BE49-F238E27FC236}">
                  <a16:creationId xmlns:a16="http://schemas.microsoft.com/office/drawing/2014/main" id="{A182321B-F8AC-079D-54BC-A526A3D3C885}"/>
                </a:ext>
              </a:extLst>
            </p:cNvPr>
            <p:cNvSpPr>
              <a:spLocks noChangeArrowheads="1"/>
            </p:cNvSpPr>
            <p:nvPr userDrawn="1"/>
          </p:nvSpPr>
          <p:spPr bwMode="hidden">
            <a:xfrm>
              <a:off x="12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6" name="Rectangle 17">
              <a:extLst>
                <a:ext uri="{FF2B5EF4-FFF2-40B4-BE49-F238E27FC236}">
                  <a16:creationId xmlns:a16="http://schemas.microsoft.com/office/drawing/2014/main" id="{FB3EA312-81E8-B972-5592-FE2503DD0176}"/>
                </a:ext>
              </a:extLst>
            </p:cNvPr>
            <p:cNvSpPr>
              <a:spLocks noChangeArrowheads="1"/>
            </p:cNvSpPr>
            <p:nvPr userDrawn="1"/>
          </p:nvSpPr>
          <p:spPr bwMode="hidden">
            <a:xfrm>
              <a:off x="13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7" name="Rectangle 18">
              <a:extLst>
                <a:ext uri="{FF2B5EF4-FFF2-40B4-BE49-F238E27FC236}">
                  <a16:creationId xmlns:a16="http://schemas.microsoft.com/office/drawing/2014/main" id="{F6F1D379-6C72-556B-D3BB-AF6A85B397E3}"/>
                </a:ext>
              </a:extLst>
            </p:cNvPr>
            <p:cNvSpPr>
              <a:spLocks noChangeArrowheads="1"/>
            </p:cNvSpPr>
            <p:nvPr userDrawn="1"/>
          </p:nvSpPr>
          <p:spPr bwMode="hidden">
            <a:xfrm>
              <a:off x="14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8" name="Rectangle 19">
              <a:extLst>
                <a:ext uri="{FF2B5EF4-FFF2-40B4-BE49-F238E27FC236}">
                  <a16:creationId xmlns:a16="http://schemas.microsoft.com/office/drawing/2014/main" id="{89C04D3B-3776-101F-13BA-B5548B2DDDF5}"/>
                </a:ext>
              </a:extLst>
            </p:cNvPr>
            <p:cNvSpPr>
              <a:spLocks noChangeArrowheads="1"/>
            </p:cNvSpPr>
            <p:nvPr userDrawn="1"/>
          </p:nvSpPr>
          <p:spPr bwMode="hidden">
            <a:xfrm>
              <a:off x="15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9" name="Rectangle 20">
              <a:extLst>
                <a:ext uri="{FF2B5EF4-FFF2-40B4-BE49-F238E27FC236}">
                  <a16:creationId xmlns:a16="http://schemas.microsoft.com/office/drawing/2014/main" id="{32D05B80-BB59-7D95-A6ED-BFA3F5A6D70D}"/>
                </a:ext>
              </a:extLst>
            </p:cNvPr>
            <p:cNvSpPr>
              <a:spLocks noChangeArrowheads="1"/>
            </p:cNvSpPr>
            <p:nvPr userDrawn="1"/>
          </p:nvSpPr>
          <p:spPr bwMode="hidden">
            <a:xfrm>
              <a:off x="16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0" name="Rectangle 21">
              <a:extLst>
                <a:ext uri="{FF2B5EF4-FFF2-40B4-BE49-F238E27FC236}">
                  <a16:creationId xmlns:a16="http://schemas.microsoft.com/office/drawing/2014/main" id="{174F1BA9-DE0D-6C93-1D27-201120459DF9}"/>
                </a:ext>
              </a:extLst>
            </p:cNvPr>
            <p:cNvSpPr>
              <a:spLocks noChangeArrowheads="1"/>
            </p:cNvSpPr>
            <p:nvPr userDrawn="1"/>
          </p:nvSpPr>
          <p:spPr bwMode="hidden">
            <a:xfrm>
              <a:off x="17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1" name="Rectangle 22">
              <a:extLst>
                <a:ext uri="{FF2B5EF4-FFF2-40B4-BE49-F238E27FC236}">
                  <a16:creationId xmlns:a16="http://schemas.microsoft.com/office/drawing/2014/main" id="{7BF40E31-B1B6-D03F-4AD9-95E661CBCF2B}"/>
                </a:ext>
              </a:extLst>
            </p:cNvPr>
            <p:cNvSpPr>
              <a:spLocks noChangeArrowheads="1"/>
            </p:cNvSpPr>
            <p:nvPr userDrawn="1"/>
          </p:nvSpPr>
          <p:spPr bwMode="hidden">
            <a:xfrm>
              <a:off x="18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2" name="Rectangle 23">
              <a:extLst>
                <a:ext uri="{FF2B5EF4-FFF2-40B4-BE49-F238E27FC236}">
                  <a16:creationId xmlns:a16="http://schemas.microsoft.com/office/drawing/2014/main" id="{F4CA7361-A871-7794-18EC-FEF369E87C3E}"/>
                </a:ext>
              </a:extLst>
            </p:cNvPr>
            <p:cNvSpPr>
              <a:spLocks noChangeArrowheads="1"/>
            </p:cNvSpPr>
            <p:nvPr userDrawn="1"/>
          </p:nvSpPr>
          <p:spPr bwMode="hidden">
            <a:xfrm>
              <a:off x="19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3" name="Rectangle 24">
              <a:extLst>
                <a:ext uri="{FF2B5EF4-FFF2-40B4-BE49-F238E27FC236}">
                  <a16:creationId xmlns:a16="http://schemas.microsoft.com/office/drawing/2014/main" id="{68E80C9E-808D-FEC4-71BE-1C44AC79218C}"/>
                </a:ext>
              </a:extLst>
            </p:cNvPr>
            <p:cNvSpPr>
              <a:spLocks noChangeArrowheads="1"/>
            </p:cNvSpPr>
            <p:nvPr userDrawn="1"/>
          </p:nvSpPr>
          <p:spPr bwMode="hidden">
            <a:xfrm>
              <a:off x="20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4" name="Rectangle 25">
              <a:extLst>
                <a:ext uri="{FF2B5EF4-FFF2-40B4-BE49-F238E27FC236}">
                  <a16:creationId xmlns:a16="http://schemas.microsoft.com/office/drawing/2014/main" id="{D21BFE5B-8B60-5787-669B-4E222CDBE173}"/>
                </a:ext>
              </a:extLst>
            </p:cNvPr>
            <p:cNvSpPr>
              <a:spLocks noChangeArrowheads="1"/>
            </p:cNvSpPr>
            <p:nvPr userDrawn="1"/>
          </p:nvSpPr>
          <p:spPr bwMode="hidden">
            <a:xfrm>
              <a:off x="21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5" name="Rectangle 26">
              <a:extLst>
                <a:ext uri="{FF2B5EF4-FFF2-40B4-BE49-F238E27FC236}">
                  <a16:creationId xmlns:a16="http://schemas.microsoft.com/office/drawing/2014/main" id="{FFAD1BF9-B506-66DE-0E24-CDFA579100B0}"/>
                </a:ext>
              </a:extLst>
            </p:cNvPr>
            <p:cNvSpPr>
              <a:spLocks noChangeArrowheads="1"/>
            </p:cNvSpPr>
            <p:nvPr userDrawn="1"/>
          </p:nvSpPr>
          <p:spPr bwMode="hidden">
            <a:xfrm>
              <a:off x="22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6" name="Rectangle 27">
              <a:extLst>
                <a:ext uri="{FF2B5EF4-FFF2-40B4-BE49-F238E27FC236}">
                  <a16:creationId xmlns:a16="http://schemas.microsoft.com/office/drawing/2014/main" id="{AF1F5AA7-84D7-7A97-8C47-9EB537D2605E}"/>
                </a:ext>
              </a:extLst>
            </p:cNvPr>
            <p:cNvSpPr>
              <a:spLocks noChangeArrowheads="1"/>
            </p:cNvSpPr>
            <p:nvPr userDrawn="1"/>
          </p:nvSpPr>
          <p:spPr bwMode="hidden">
            <a:xfrm>
              <a:off x="23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7" name="Rectangle 28">
              <a:extLst>
                <a:ext uri="{FF2B5EF4-FFF2-40B4-BE49-F238E27FC236}">
                  <a16:creationId xmlns:a16="http://schemas.microsoft.com/office/drawing/2014/main" id="{B83B7E50-10AD-E46B-EB52-488EB05B245D}"/>
                </a:ext>
              </a:extLst>
            </p:cNvPr>
            <p:cNvSpPr>
              <a:spLocks noChangeArrowheads="1"/>
            </p:cNvSpPr>
            <p:nvPr userDrawn="1"/>
          </p:nvSpPr>
          <p:spPr bwMode="hidden">
            <a:xfrm>
              <a:off x="24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8" name="Rectangle 29">
              <a:extLst>
                <a:ext uri="{FF2B5EF4-FFF2-40B4-BE49-F238E27FC236}">
                  <a16:creationId xmlns:a16="http://schemas.microsoft.com/office/drawing/2014/main" id="{6AB5EA7D-3DF2-9CFC-1F95-CC96DF023FB3}"/>
                </a:ext>
              </a:extLst>
            </p:cNvPr>
            <p:cNvSpPr>
              <a:spLocks noChangeArrowheads="1"/>
            </p:cNvSpPr>
            <p:nvPr userDrawn="1"/>
          </p:nvSpPr>
          <p:spPr bwMode="hidden">
            <a:xfrm>
              <a:off x="24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9" name="Rectangle 30">
              <a:extLst>
                <a:ext uri="{FF2B5EF4-FFF2-40B4-BE49-F238E27FC236}">
                  <a16:creationId xmlns:a16="http://schemas.microsoft.com/office/drawing/2014/main" id="{9C9A2E90-317B-B042-D265-D293F10FB5DE}"/>
                </a:ext>
              </a:extLst>
            </p:cNvPr>
            <p:cNvSpPr>
              <a:spLocks noChangeArrowheads="1"/>
            </p:cNvSpPr>
            <p:nvPr userDrawn="1"/>
          </p:nvSpPr>
          <p:spPr bwMode="hidden">
            <a:xfrm>
              <a:off x="25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0" name="Rectangle 31">
              <a:extLst>
                <a:ext uri="{FF2B5EF4-FFF2-40B4-BE49-F238E27FC236}">
                  <a16:creationId xmlns:a16="http://schemas.microsoft.com/office/drawing/2014/main" id="{B51FDBAA-4F7D-ED9C-5706-EC4AB1F04CE5}"/>
                </a:ext>
              </a:extLst>
            </p:cNvPr>
            <p:cNvSpPr>
              <a:spLocks noChangeArrowheads="1"/>
            </p:cNvSpPr>
            <p:nvPr userDrawn="1"/>
          </p:nvSpPr>
          <p:spPr bwMode="hidden">
            <a:xfrm>
              <a:off x="26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1" name="Rectangle 32">
              <a:extLst>
                <a:ext uri="{FF2B5EF4-FFF2-40B4-BE49-F238E27FC236}">
                  <a16:creationId xmlns:a16="http://schemas.microsoft.com/office/drawing/2014/main" id="{575A3811-D754-69C7-2F5A-67092BD95FC2}"/>
                </a:ext>
              </a:extLst>
            </p:cNvPr>
            <p:cNvSpPr>
              <a:spLocks noChangeArrowheads="1"/>
            </p:cNvSpPr>
            <p:nvPr userDrawn="1"/>
          </p:nvSpPr>
          <p:spPr bwMode="hidden">
            <a:xfrm>
              <a:off x="27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2" name="Rectangle 33">
              <a:extLst>
                <a:ext uri="{FF2B5EF4-FFF2-40B4-BE49-F238E27FC236}">
                  <a16:creationId xmlns:a16="http://schemas.microsoft.com/office/drawing/2014/main" id="{ABEF74FC-3884-F229-0D69-23E67BD55F01}"/>
                </a:ext>
              </a:extLst>
            </p:cNvPr>
            <p:cNvSpPr>
              <a:spLocks noChangeArrowheads="1"/>
            </p:cNvSpPr>
            <p:nvPr userDrawn="1"/>
          </p:nvSpPr>
          <p:spPr bwMode="hidden">
            <a:xfrm>
              <a:off x="28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3" name="Rectangle 34">
              <a:extLst>
                <a:ext uri="{FF2B5EF4-FFF2-40B4-BE49-F238E27FC236}">
                  <a16:creationId xmlns:a16="http://schemas.microsoft.com/office/drawing/2014/main" id="{8A99FF03-9F5E-D30C-1645-C671CBE9714C}"/>
                </a:ext>
              </a:extLst>
            </p:cNvPr>
            <p:cNvSpPr>
              <a:spLocks noChangeArrowheads="1"/>
            </p:cNvSpPr>
            <p:nvPr userDrawn="1"/>
          </p:nvSpPr>
          <p:spPr bwMode="hidden">
            <a:xfrm>
              <a:off x="29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4" name="Rectangle 35">
              <a:extLst>
                <a:ext uri="{FF2B5EF4-FFF2-40B4-BE49-F238E27FC236}">
                  <a16:creationId xmlns:a16="http://schemas.microsoft.com/office/drawing/2014/main" id="{ACA39757-237E-3166-014C-12B5923DC04C}"/>
                </a:ext>
              </a:extLst>
            </p:cNvPr>
            <p:cNvSpPr>
              <a:spLocks noChangeArrowheads="1"/>
            </p:cNvSpPr>
            <p:nvPr userDrawn="1"/>
          </p:nvSpPr>
          <p:spPr bwMode="hidden">
            <a:xfrm>
              <a:off x="30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5" name="Rectangle 36">
              <a:extLst>
                <a:ext uri="{FF2B5EF4-FFF2-40B4-BE49-F238E27FC236}">
                  <a16:creationId xmlns:a16="http://schemas.microsoft.com/office/drawing/2014/main" id="{C27F5805-D73F-586B-76CF-95A99CB780FB}"/>
                </a:ext>
              </a:extLst>
            </p:cNvPr>
            <p:cNvSpPr>
              <a:spLocks noChangeArrowheads="1"/>
            </p:cNvSpPr>
            <p:nvPr userDrawn="1"/>
          </p:nvSpPr>
          <p:spPr bwMode="hidden">
            <a:xfrm>
              <a:off x="31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6" name="Rectangle 37">
              <a:extLst>
                <a:ext uri="{FF2B5EF4-FFF2-40B4-BE49-F238E27FC236}">
                  <a16:creationId xmlns:a16="http://schemas.microsoft.com/office/drawing/2014/main" id="{2018C09A-3197-A307-788E-732160346D7F}"/>
                </a:ext>
              </a:extLst>
            </p:cNvPr>
            <p:cNvSpPr>
              <a:spLocks noChangeArrowheads="1"/>
            </p:cNvSpPr>
            <p:nvPr userDrawn="1"/>
          </p:nvSpPr>
          <p:spPr bwMode="hidden">
            <a:xfrm>
              <a:off x="32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7" name="Rectangle 38">
              <a:extLst>
                <a:ext uri="{FF2B5EF4-FFF2-40B4-BE49-F238E27FC236}">
                  <a16:creationId xmlns:a16="http://schemas.microsoft.com/office/drawing/2014/main" id="{6E617DAE-6914-42E6-C448-A6B33D63A51E}"/>
                </a:ext>
              </a:extLst>
            </p:cNvPr>
            <p:cNvSpPr>
              <a:spLocks noChangeArrowheads="1"/>
            </p:cNvSpPr>
            <p:nvPr userDrawn="1"/>
          </p:nvSpPr>
          <p:spPr bwMode="hidden">
            <a:xfrm>
              <a:off x="33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8" name="Rectangle 39">
              <a:extLst>
                <a:ext uri="{FF2B5EF4-FFF2-40B4-BE49-F238E27FC236}">
                  <a16:creationId xmlns:a16="http://schemas.microsoft.com/office/drawing/2014/main" id="{A74BDBFC-AE64-7119-08C7-27EA4A7FE892}"/>
                </a:ext>
              </a:extLst>
            </p:cNvPr>
            <p:cNvSpPr>
              <a:spLocks noChangeArrowheads="1"/>
            </p:cNvSpPr>
            <p:nvPr userDrawn="1"/>
          </p:nvSpPr>
          <p:spPr bwMode="hidden">
            <a:xfrm>
              <a:off x="34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9" name="Rectangle 40">
              <a:extLst>
                <a:ext uri="{FF2B5EF4-FFF2-40B4-BE49-F238E27FC236}">
                  <a16:creationId xmlns:a16="http://schemas.microsoft.com/office/drawing/2014/main" id="{D72EE8CE-7E64-C0E2-72EC-91C1F58C3FA6}"/>
                </a:ext>
              </a:extLst>
            </p:cNvPr>
            <p:cNvSpPr>
              <a:spLocks noChangeArrowheads="1"/>
            </p:cNvSpPr>
            <p:nvPr userDrawn="1"/>
          </p:nvSpPr>
          <p:spPr bwMode="hidden">
            <a:xfrm>
              <a:off x="35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0" name="Rectangle 41">
              <a:extLst>
                <a:ext uri="{FF2B5EF4-FFF2-40B4-BE49-F238E27FC236}">
                  <a16:creationId xmlns:a16="http://schemas.microsoft.com/office/drawing/2014/main" id="{B2E96E56-5F7A-592C-1D1C-90D0456E7B84}"/>
                </a:ext>
              </a:extLst>
            </p:cNvPr>
            <p:cNvSpPr>
              <a:spLocks noChangeArrowheads="1"/>
            </p:cNvSpPr>
            <p:nvPr userDrawn="1"/>
          </p:nvSpPr>
          <p:spPr bwMode="hidden">
            <a:xfrm>
              <a:off x="36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1" name="Rectangle 42">
              <a:extLst>
                <a:ext uri="{FF2B5EF4-FFF2-40B4-BE49-F238E27FC236}">
                  <a16:creationId xmlns:a16="http://schemas.microsoft.com/office/drawing/2014/main" id="{891CA052-2A27-494B-FFBA-69DDFDFBF997}"/>
                </a:ext>
              </a:extLst>
            </p:cNvPr>
            <p:cNvSpPr>
              <a:spLocks noChangeArrowheads="1"/>
            </p:cNvSpPr>
            <p:nvPr userDrawn="1"/>
          </p:nvSpPr>
          <p:spPr bwMode="hidden">
            <a:xfrm>
              <a:off x="37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2" name="Rectangle 43">
              <a:extLst>
                <a:ext uri="{FF2B5EF4-FFF2-40B4-BE49-F238E27FC236}">
                  <a16:creationId xmlns:a16="http://schemas.microsoft.com/office/drawing/2014/main" id="{610B2AF5-78F8-760D-88DA-60723D2FE59E}"/>
                </a:ext>
              </a:extLst>
            </p:cNvPr>
            <p:cNvSpPr>
              <a:spLocks noChangeArrowheads="1"/>
            </p:cNvSpPr>
            <p:nvPr userDrawn="1"/>
          </p:nvSpPr>
          <p:spPr bwMode="hidden">
            <a:xfrm>
              <a:off x="38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3" name="Rectangle 44">
              <a:extLst>
                <a:ext uri="{FF2B5EF4-FFF2-40B4-BE49-F238E27FC236}">
                  <a16:creationId xmlns:a16="http://schemas.microsoft.com/office/drawing/2014/main" id="{7A824786-3A8E-5260-4155-9EDF14E93B73}"/>
                </a:ext>
              </a:extLst>
            </p:cNvPr>
            <p:cNvSpPr>
              <a:spLocks noChangeArrowheads="1"/>
            </p:cNvSpPr>
            <p:nvPr userDrawn="1"/>
          </p:nvSpPr>
          <p:spPr bwMode="hidden">
            <a:xfrm>
              <a:off x="39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4" name="Rectangle 45">
              <a:extLst>
                <a:ext uri="{FF2B5EF4-FFF2-40B4-BE49-F238E27FC236}">
                  <a16:creationId xmlns:a16="http://schemas.microsoft.com/office/drawing/2014/main" id="{B99D3946-3FD2-FCB4-EB61-9C6C88167715}"/>
                </a:ext>
              </a:extLst>
            </p:cNvPr>
            <p:cNvSpPr>
              <a:spLocks noChangeArrowheads="1"/>
            </p:cNvSpPr>
            <p:nvPr userDrawn="1"/>
          </p:nvSpPr>
          <p:spPr bwMode="hidden">
            <a:xfrm>
              <a:off x="40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5" name="Rectangle 46">
              <a:extLst>
                <a:ext uri="{FF2B5EF4-FFF2-40B4-BE49-F238E27FC236}">
                  <a16:creationId xmlns:a16="http://schemas.microsoft.com/office/drawing/2014/main" id="{7B74AD80-55FA-6155-31D3-44C1A087E923}"/>
                </a:ext>
              </a:extLst>
            </p:cNvPr>
            <p:cNvSpPr>
              <a:spLocks noChangeArrowheads="1"/>
            </p:cNvSpPr>
            <p:nvPr userDrawn="1"/>
          </p:nvSpPr>
          <p:spPr bwMode="hidden">
            <a:xfrm>
              <a:off x="41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6" name="Rectangle 47">
              <a:extLst>
                <a:ext uri="{FF2B5EF4-FFF2-40B4-BE49-F238E27FC236}">
                  <a16:creationId xmlns:a16="http://schemas.microsoft.com/office/drawing/2014/main" id="{F6DDBB01-EE48-44B1-7BF7-334D0E5BCDC3}"/>
                </a:ext>
              </a:extLst>
            </p:cNvPr>
            <p:cNvSpPr>
              <a:spLocks noChangeArrowheads="1"/>
            </p:cNvSpPr>
            <p:nvPr userDrawn="1"/>
          </p:nvSpPr>
          <p:spPr bwMode="hidden">
            <a:xfrm>
              <a:off x="42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7" name="Rectangle 48">
              <a:extLst>
                <a:ext uri="{FF2B5EF4-FFF2-40B4-BE49-F238E27FC236}">
                  <a16:creationId xmlns:a16="http://schemas.microsoft.com/office/drawing/2014/main" id="{32D6F168-28F4-698F-30B0-157D5B73AB90}"/>
                </a:ext>
              </a:extLst>
            </p:cNvPr>
            <p:cNvSpPr>
              <a:spLocks noChangeArrowheads="1"/>
            </p:cNvSpPr>
            <p:nvPr userDrawn="1"/>
          </p:nvSpPr>
          <p:spPr bwMode="hidden">
            <a:xfrm>
              <a:off x="43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8" name="Rectangle 49">
              <a:extLst>
                <a:ext uri="{FF2B5EF4-FFF2-40B4-BE49-F238E27FC236}">
                  <a16:creationId xmlns:a16="http://schemas.microsoft.com/office/drawing/2014/main" id="{B8BA9465-692F-CDBB-6499-20F82ABB96DA}"/>
                </a:ext>
              </a:extLst>
            </p:cNvPr>
            <p:cNvSpPr>
              <a:spLocks noChangeArrowheads="1"/>
            </p:cNvSpPr>
            <p:nvPr userDrawn="1"/>
          </p:nvSpPr>
          <p:spPr bwMode="hidden">
            <a:xfrm>
              <a:off x="44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9" name="Rectangle 50">
              <a:extLst>
                <a:ext uri="{FF2B5EF4-FFF2-40B4-BE49-F238E27FC236}">
                  <a16:creationId xmlns:a16="http://schemas.microsoft.com/office/drawing/2014/main" id="{4CBE702C-0A8F-17A7-769D-070215544EDE}"/>
                </a:ext>
              </a:extLst>
            </p:cNvPr>
            <p:cNvSpPr>
              <a:spLocks noChangeArrowheads="1"/>
            </p:cNvSpPr>
            <p:nvPr userDrawn="1"/>
          </p:nvSpPr>
          <p:spPr bwMode="hidden">
            <a:xfrm>
              <a:off x="45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0" name="Rectangle 51">
              <a:extLst>
                <a:ext uri="{FF2B5EF4-FFF2-40B4-BE49-F238E27FC236}">
                  <a16:creationId xmlns:a16="http://schemas.microsoft.com/office/drawing/2014/main" id="{DFC8541C-E460-F0FA-854D-13D2255F525A}"/>
                </a:ext>
              </a:extLst>
            </p:cNvPr>
            <p:cNvSpPr>
              <a:spLocks noChangeArrowheads="1"/>
            </p:cNvSpPr>
            <p:nvPr userDrawn="1"/>
          </p:nvSpPr>
          <p:spPr bwMode="hidden">
            <a:xfrm>
              <a:off x="46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1" name="Rectangle 52">
              <a:extLst>
                <a:ext uri="{FF2B5EF4-FFF2-40B4-BE49-F238E27FC236}">
                  <a16:creationId xmlns:a16="http://schemas.microsoft.com/office/drawing/2014/main" id="{9CAD1E36-9E64-60F4-8BD8-BC601E9F2A55}"/>
                </a:ext>
              </a:extLst>
            </p:cNvPr>
            <p:cNvSpPr>
              <a:spLocks noChangeArrowheads="1"/>
            </p:cNvSpPr>
            <p:nvPr userDrawn="1"/>
          </p:nvSpPr>
          <p:spPr bwMode="hidden">
            <a:xfrm>
              <a:off x="47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2" name="Rectangle 53">
              <a:extLst>
                <a:ext uri="{FF2B5EF4-FFF2-40B4-BE49-F238E27FC236}">
                  <a16:creationId xmlns:a16="http://schemas.microsoft.com/office/drawing/2014/main" id="{CCC019DE-B435-21A9-84B6-A319C15DA2DD}"/>
                </a:ext>
              </a:extLst>
            </p:cNvPr>
            <p:cNvSpPr>
              <a:spLocks noChangeArrowheads="1"/>
            </p:cNvSpPr>
            <p:nvPr userDrawn="1"/>
          </p:nvSpPr>
          <p:spPr bwMode="hidden">
            <a:xfrm>
              <a:off x="48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3" name="Rectangle 54">
              <a:extLst>
                <a:ext uri="{FF2B5EF4-FFF2-40B4-BE49-F238E27FC236}">
                  <a16:creationId xmlns:a16="http://schemas.microsoft.com/office/drawing/2014/main" id="{B01D42E8-08A9-9CBC-CC6C-13E4FE9C2FD7}"/>
                </a:ext>
              </a:extLst>
            </p:cNvPr>
            <p:cNvSpPr>
              <a:spLocks noChangeArrowheads="1"/>
            </p:cNvSpPr>
            <p:nvPr userDrawn="1"/>
          </p:nvSpPr>
          <p:spPr bwMode="hidden">
            <a:xfrm>
              <a:off x="48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4" name="Rectangle 55">
              <a:extLst>
                <a:ext uri="{FF2B5EF4-FFF2-40B4-BE49-F238E27FC236}">
                  <a16:creationId xmlns:a16="http://schemas.microsoft.com/office/drawing/2014/main" id="{351FF866-0220-28FE-756F-4472687559B5}"/>
                </a:ext>
              </a:extLst>
            </p:cNvPr>
            <p:cNvSpPr>
              <a:spLocks noChangeArrowheads="1"/>
            </p:cNvSpPr>
            <p:nvPr userDrawn="1"/>
          </p:nvSpPr>
          <p:spPr bwMode="hidden">
            <a:xfrm>
              <a:off x="49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5" name="Rectangle 56">
              <a:extLst>
                <a:ext uri="{FF2B5EF4-FFF2-40B4-BE49-F238E27FC236}">
                  <a16:creationId xmlns:a16="http://schemas.microsoft.com/office/drawing/2014/main" id="{C5A81F16-A206-C50C-906D-0205B0ABC713}"/>
                </a:ext>
              </a:extLst>
            </p:cNvPr>
            <p:cNvSpPr>
              <a:spLocks noChangeArrowheads="1"/>
            </p:cNvSpPr>
            <p:nvPr userDrawn="1"/>
          </p:nvSpPr>
          <p:spPr bwMode="hidden">
            <a:xfrm>
              <a:off x="50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6" name="Rectangle 57">
              <a:extLst>
                <a:ext uri="{FF2B5EF4-FFF2-40B4-BE49-F238E27FC236}">
                  <a16:creationId xmlns:a16="http://schemas.microsoft.com/office/drawing/2014/main" id="{A0D1B20F-F19D-0ACF-5742-A1BCE0EF2F37}"/>
                </a:ext>
              </a:extLst>
            </p:cNvPr>
            <p:cNvSpPr>
              <a:spLocks noChangeArrowheads="1"/>
            </p:cNvSpPr>
            <p:nvPr userDrawn="1"/>
          </p:nvSpPr>
          <p:spPr bwMode="hidden">
            <a:xfrm>
              <a:off x="51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7" name="Rectangle 58">
              <a:extLst>
                <a:ext uri="{FF2B5EF4-FFF2-40B4-BE49-F238E27FC236}">
                  <a16:creationId xmlns:a16="http://schemas.microsoft.com/office/drawing/2014/main" id="{5D2C5758-4E4F-2509-3EB6-2C3AB5B6CD83}"/>
                </a:ext>
              </a:extLst>
            </p:cNvPr>
            <p:cNvSpPr>
              <a:spLocks noChangeArrowheads="1"/>
            </p:cNvSpPr>
            <p:nvPr userDrawn="1"/>
          </p:nvSpPr>
          <p:spPr bwMode="hidden">
            <a:xfrm>
              <a:off x="52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8" name="Rectangle 59">
              <a:extLst>
                <a:ext uri="{FF2B5EF4-FFF2-40B4-BE49-F238E27FC236}">
                  <a16:creationId xmlns:a16="http://schemas.microsoft.com/office/drawing/2014/main" id="{AE334BD1-1760-C2CE-E72D-733D54F8DF12}"/>
                </a:ext>
              </a:extLst>
            </p:cNvPr>
            <p:cNvSpPr>
              <a:spLocks noChangeArrowheads="1"/>
            </p:cNvSpPr>
            <p:nvPr userDrawn="1"/>
          </p:nvSpPr>
          <p:spPr bwMode="hidden">
            <a:xfrm>
              <a:off x="53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9" name="Rectangle 60">
              <a:extLst>
                <a:ext uri="{FF2B5EF4-FFF2-40B4-BE49-F238E27FC236}">
                  <a16:creationId xmlns:a16="http://schemas.microsoft.com/office/drawing/2014/main" id="{7D45FF53-9A77-1D32-AAF4-9B762F139067}"/>
                </a:ext>
              </a:extLst>
            </p:cNvPr>
            <p:cNvSpPr>
              <a:spLocks noChangeArrowheads="1"/>
            </p:cNvSpPr>
            <p:nvPr userDrawn="1"/>
          </p:nvSpPr>
          <p:spPr bwMode="hidden">
            <a:xfrm>
              <a:off x="54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0" name="Rectangle 61">
              <a:extLst>
                <a:ext uri="{FF2B5EF4-FFF2-40B4-BE49-F238E27FC236}">
                  <a16:creationId xmlns:a16="http://schemas.microsoft.com/office/drawing/2014/main" id="{D23962BB-4FD3-7951-5635-D8BEFAC9A114}"/>
                </a:ext>
              </a:extLst>
            </p:cNvPr>
            <p:cNvSpPr>
              <a:spLocks noChangeArrowheads="1"/>
            </p:cNvSpPr>
            <p:nvPr userDrawn="1"/>
          </p:nvSpPr>
          <p:spPr bwMode="hidden">
            <a:xfrm>
              <a:off x="55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1" name="Rectangle 62">
              <a:extLst>
                <a:ext uri="{FF2B5EF4-FFF2-40B4-BE49-F238E27FC236}">
                  <a16:creationId xmlns:a16="http://schemas.microsoft.com/office/drawing/2014/main" id="{3DD38A27-3C21-3CC1-359E-70F505FD249C}"/>
                </a:ext>
              </a:extLst>
            </p:cNvPr>
            <p:cNvSpPr>
              <a:spLocks noChangeArrowheads="1"/>
            </p:cNvSpPr>
            <p:nvPr userDrawn="1"/>
          </p:nvSpPr>
          <p:spPr bwMode="hidden">
            <a:xfrm>
              <a:off x="56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2" name="Rectangle 63">
              <a:extLst>
                <a:ext uri="{FF2B5EF4-FFF2-40B4-BE49-F238E27FC236}">
                  <a16:creationId xmlns:a16="http://schemas.microsoft.com/office/drawing/2014/main" id="{E67D8758-0CDB-8FBA-2A43-6F325166D883}"/>
                </a:ext>
              </a:extLst>
            </p:cNvPr>
            <p:cNvSpPr>
              <a:spLocks noChangeArrowheads="1"/>
            </p:cNvSpPr>
            <p:nvPr userDrawn="1"/>
          </p:nvSpPr>
          <p:spPr bwMode="hidden">
            <a:xfrm>
              <a:off x="431"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3" name="Rectangle 64">
              <a:extLst>
                <a:ext uri="{FF2B5EF4-FFF2-40B4-BE49-F238E27FC236}">
                  <a16:creationId xmlns:a16="http://schemas.microsoft.com/office/drawing/2014/main" id="{7283558B-635B-F0F1-824D-6BEE501A4A92}"/>
                </a:ext>
              </a:extLst>
            </p:cNvPr>
            <p:cNvSpPr>
              <a:spLocks noChangeArrowheads="1"/>
            </p:cNvSpPr>
            <p:nvPr userDrawn="1"/>
          </p:nvSpPr>
          <p:spPr bwMode="blackGray">
            <a:xfrm>
              <a:off x="0" y="1081"/>
              <a:ext cx="4378" cy="47"/>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1027" name="Rectangle 65">
            <a:extLst>
              <a:ext uri="{FF2B5EF4-FFF2-40B4-BE49-F238E27FC236}">
                <a16:creationId xmlns:a16="http://schemas.microsoft.com/office/drawing/2014/main" id="{FC9C396A-E050-A1F2-FFCE-7EC239445BAC}"/>
              </a:ext>
            </a:extLst>
          </p:cNvPr>
          <p:cNvSpPr>
            <a:spLocks noGrp="1" noChangeArrowheads="1"/>
          </p:cNvSpPr>
          <p:nvPr>
            <p:ph type="title"/>
          </p:nvPr>
        </p:nvSpPr>
        <p:spPr bwMode="auto">
          <a:xfrm>
            <a:off x="871538" y="192088"/>
            <a:ext cx="81629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s-ES" altLang="es-CR"/>
              <a:t>Haga clic para modificar el estilo de título del patrón</a:t>
            </a:r>
          </a:p>
        </p:txBody>
      </p:sp>
      <p:sp>
        <p:nvSpPr>
          <p:cNvPr id="1028" name="Rectangle 66">
            <a:extLst>
              <a:ext uri="{FF2B5EF4-FFF2-40B4-BE49-F238E27FC236}">
                <a16:creationId xmlns:a16="http://schemas.microsoft.com/office/drawing/2014/main" id="{D610FFA1-611E-9ED7-35ED-B33A6957F161}"/>
              </a:ext>
            </a:extLst>
          </p:cNvPr>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R"/>
              <a:t>Haga clic para modificar el estilo de texto del patrón</a:t>
            </a:r>
          </a:p>
          <a:p>
            <a:pPr lvl="1"/>
            <a:r>
              <a:rPr lang="es-ES" altLang="es-CR"/>
              <a:t>Segundo nivel</a:t>
            </a:r>
          </a:p>
          <a:p>
            <a:pPr lvl="2"/>
            <a:r>
              <a:rPr lang="es-ES" altLang="es-CR"/>
              <a:t>Tercer nivel</a:t>
            </a:r>
          </a:p>
          <a:p>
            <a:pPr lvl="3"/>
            <a:r>
              <a:rPr lang="es-ES" altLang="es-CR"/>
              <a:t>Cuarto nivel</a:t>
            </a:r>
          </a:p>
          <a:p>
            <a:pPr lvl="4"/>
            <a:r>
              <a:rPr lang="es-ES" altLang="es-CR"/>
              <a:t>Quinto nivel</a:t>
            </a:r>
          </a:p>
        </p:txBody>
      </p:sp>
      <p:sp>
        <p:nvSpPr>
          <p:cNvPr id="17475" name="Rectangle 67">
            <a:extLst>
              <a:ext uri="{FF2B5EF4-FFF2-40B4-BE49-F238E27FC236}">
                <a16:creationId xmlns:a16="http://schemas.microsoft.com/office/drawing/2014/main" id="{1750175E-613B-FCA5-0E18-E7C780B401FF}"/>
              </a:ext>
            </a:extLst>
          </p:cNvPr>
          <p:cNvSpPr>
            <a:spLocks noGrp="1" noChangeArrowheads="1"/>
          </p:cNvSpPr>
          <p:nvPr>
            <p:ph type="dt" sz="half" idx="2"/>
          </p:nvPr>
        </p:nvSpPr>
        <p:spPr bwMode="auto">
          <a:xfrm>
            <a:off x="11525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s-ES" altLang="es-CR"/>
          </a:p>
        </p:txBody>
      </p:sp>
      <p:sp>
        <p:nvSpPr>
          <p:cNvPr id="17476" name="Rectangle 68">
            <a:extLst>
              <a:ext uri="{FF2B5EF4-FFF2-40B4-BE49-F238E27FC236}">
                <a16:creationId xmlns:a16="http://schemas.microsoft.com/office/drawing/2014/main" id="{54457600-349E-C4F9-311D-6E240CD3F73E}"/>
              </a:ext>
            </a:extLst>
          </p:cNvPr>
          <p:cNvSpPr>
            <a:spLocks noGrp="1" noChangeArrowheads="1"/>
          </p:cNvSpPr>
          <p:nvPr>
            <p:ph type="ftr" sz="quarter" idx="3"/>
          </p:nvPr>
        </p:nvSpPr>
        <p:spPr bwMode="auto">
          <a:xfrm>
            <a:off x="3590925" y="62865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s-ES" altLang="es-CR"/>
          </a:p>
        </p:txBody>
      </p:sp>
      <p:sp>
        <p:nvSpPr>
          <p:cNvPr id="17477" name="Rectangle 69">
            <a:extLst>
              <a:ext uri="{FF2B5EF4-FFF2-40B4-BE49-F238E27FC236}">
                <a16:creationId xmlns:a16="http://schemas.microsoft.com/office/drawing/2014/main" id="{432568D5-619B-C7EC-7C50-4A23718F67EC}"/>
              </a:ext>
            </a:extLst>
          </p:cNvPr>
          <p:cNvSpPr>
            <a:spLocks noGrp="1" noChangeArrowheads="1"/>
          </p:cNvSpPr>
          <p:nvPr>
            <p:ph type="sldNum" sz="quarter" idx="4"/>
          </p:nvPr>
        </p:nvSpPr>
        <p:spPr bwMode="auto">
          <a:xfrm>
            <a:off x="70199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A8FC02B5-D7E9-4313-90F1-D633055B0866}"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sldLayoutIdLst>
    <p:sldLayoutId id="2147484060"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18" Type="http://schemas.openxmlformats.org/officeDocument/2006/relationships/oleObject" Target="../embeddings/oleObject9.bin"/><Relationship Id="rId3" Type="http://schemas.openxmlformats.org/officeDocument/2006/relationships/notesSlide" Target="../notesSlides/notesSlide3.xml"/><Relationship Id="rId7" Type="http://schemas.openxmlformats.org/officeDocument/2006/relationships/image" Target="../media/image8.wmf"/><Relationship Id="rId12" Type="http://schemas.openxmlformats.org/officeDocument/2006/relationships/oleObject" Target="../embeddings/oleObject6.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9.png"/><Relationship Id="rId15" Type="http://schemas.openxmlformats.org/officeDocument/2006/relationships/image" Target="../media/image12.wmf"/><Relationship Id="rId10" Type="http://schemas.openxmlformats.org/officeDocument/2006/relationships/oleObject" Target="../embeddings/oleObject5.bin"/><Relationship Id="rId19" Type="http://schemas.openxmlformats.org/officeDocument/2006/relationships/image" Target="../media/image14.wmf"/><Relationship Id="rId4" Type="http://schemas.openxmlformats.org/officeDocument/2006/relationships/image" Target="../media/image8.png"/><Relationship Id="rId9" Type="http://schemas.openxmlformats.org/officeDocument/2006/relationships/image" Target="../media/image9.wmf"/><Relationship Id="rId1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D951B04-EC00-5EA6-9ED1-A9D0D5DF555C}"/>
              </a:ext>
            </a:extLst>
          </p:cNvPr>
          <p:cNvSpPr>
            <a:spLocks noChangeArrowheads="1"/>
          </p:cNvSpPr>
          <p:nvPr/>
        </p:nvSpPr>
        <p:spPr bwMode="auto">
          <a:xfrm>
            <a:off x="1403350" y="5300663"/>
            <a:ext cx="6481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000" b="1">
                <a:latin typeface="Book Antiqua" panose="02040602050305030304" pitchFamily="18" charset="0"/>
                <a:cs typeface="Times New Roman" panose="02020603050405020304" pitchFamily="18" charset="0"/>
              </a:rPr>
              <a:t> ESCALAMIENTO MULTIDIMENSIONAL (MDS)</a:t>
            </a:r>
          </a:p>
        </p:txBody>
      </p:sp>
      <p:sp>
        <p:nvSpPr>
          <p:cNvPr id="5123" name="Text Box 5">
            <a:extLst>
              <a:ext uri="{FF2B5EF4-FFF2-40B4-BE49-F238E27FC236}">
                <a16:creationId xmlns:a16="http://schemas.microsoft.com/office/drawing/2014/main" id="{A1526C97-AB1B-935F-AC94-E93222974AC1}"/>
              </a:ext>
            </a:extLst>
          </p:cNvPr>
          <p:cNvSpPr txBox="1">
            <a:spLocks noChangeArrowheads="1"/>
          </p:cNvSpPr>
          <p:nvPr/>
        </p:nvSpPr>
        <p:spPr bwMode="auto">
          <a:xfrm>
            <a:off x="1828800" y="914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a:spcBef>
                <a:spcPct val="0"/>
              </a:spcBef>
              <a:buClrTx/>
              <a:buSzTx/>
              <a:buFontTx/>
              <a:buNone/>
            </a:pPr>
            <a:r>
              <a:rPr lang="es-MX" altLang="es-CR" sz="2400" b="1">
                <a:latin typeface="Book Antiqua" panose="02040602050305030304" pitchFamily="18" charset="0"/>
                <a:cs typeface="Times New Roman" panose="02020603050405020304" pitchFamily="18" charset="0"/>
              </a:rPr>
              <a:t>ESCUELA DE ESTADISTICA</a:t>
            </a:r>
            <a:endParaRPr lang="es-ES" altLang="es-CR" sz="2400" b="1">
              <a:latin typeface="Book Antiqua" panose="02040602050305030304" pitchFamily="18" charset="0"/>
            </a:endParaRPr>
          </a:p>
        </p:txBody>
      </p:sp>
      <p:sp>
        <p:nvSpPr>
          <p:cNvPr id="5124" name="Rectangle 7">
            <a:extLst>
              <a:ext uri="{FF2B5EF4-FFF2-40B4-BE49-F238E27FC236}">
                <a16:creationId xmlns:a16="http://schemas.microsoft.com/office/drawing/2014/main" id="{03FB8FE6-46E9-AE5E-49BE-54938BD02579}"/>
              </a:ext>
            </a:extLst>
          </p:cNvPr>
          <p:cNvSpPr>
            <a:spLocks noChangeArrowheads="1"/>
          </p:cNvSpPr>
          <p:nvPr/>
        </p:nvSpPr>
        <p:spPr bwMode="auto">
          <a:xfrm>
            <a:off x="3643313"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5" name="Rectangle 10">
            <a:extLst>
              <a:ext uri="{FF2B5EF4-FFF2-40B4-BE49-F238E27FC236}">
                <a16:creationId xmlns:a16="http://schemas.microsoft.com/office/drawing/2014/main" id="{F462F577-DDC2-D353-5588-C57BD716889B}"/>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6" name="Rectangle 14">
            <a:extLst>
              <a:ext uri="{FF2B5EF4-FFF2-40B4-BE49-F238E27FC236}">
                <a16:creationId xmlns:a16="http://schemas.microsoft.com/office/drawing/2014/main" id="{FBA108DD-037E-D001-B897-DD9AFD1CC2D4}"/>
              </a:ext>
            </a:extLst>
          </p:cNvPr>
          <p:cNvSpPr>
            <a:spLocks noChangeArrowheads="1"/>
          </p:cNvSpPr>
          <p:nvPr/>
        </p:nvSpPr>
        <p:spPr bwMode="auto">
          <a:xfrm>
            <a:off x="45100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7" name="Rectangle 19">
            <a:extLst>
              <a:ext uri="{FF2B5EF4-FFF2-40B4-BE49-F238E27FC236}">
                <a16:creationId xmlns:a16="http://schemas.microsoft.com/office/drawing/2014/main" id="{022DA534-0F1A-DE7B-61C0-92461380D950}"/>
              </a:ext>
            </a:extLst>
          </p:cNvPr>
          <p:cNvSpPr>
            <a:spLocks noChangeArrowheads="1"/>
          </p:cNvSpPr>
          <p:nvPr/>
        </p:nvSpPr>
        <p:spPr bwMode="auto">
          <a:xfrm>
            <a:off x="331470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8" name="Rectangle 21">
            <a:extLst>
              <a:ext uri="{FF2B5EF4-FFF2-40B4-BE49-F238E27FC236}">
                <a16:creationId xmlns:a16="http://schemas.microsoft.com/office/drawing/2014/main" id="{FFDB5E74-B76C-F706-9609-94B419DBFE42}"/>
              </a:ext>
            </a:extLst>
          </p:cNvPr>
          <p:cNvSpPr>
            <a:spLocks noChangeArrowheads="1"/>
          </p:cNvSpPr>
          <p:nvPr/>
        </p:nvSpPr>
        <p:spPr bwMode="auto">
          <a:xfrm>
            <a:off x="417195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pic>
        <p:nvPicPr>
          <p:cNvPr id="5129" name="Picture 20" descr="ucrbn">
            <a:extLst>
              <a:ext uri="{FF2B5EF4-FFF2-40B4-BE49-F238E27FC236}">
                <a16:creationId xmlns:a16="http://schemas.microsoft.com/office/drawing/2014/main" id="{D91F429F-0A76-8142-E1E3-DEC7DB8B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843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22">
            <a:extLst>
              <a:ext uri="{FF2B5EF4-FFF2-40B4-BE49-F238E27FC236}">
                <a16:creationId xmlns:a16="http://schemas.microsoft.com/office/drawing/2014/main" id="{9E497EF8-2CD4-3E52-0CDC-F3171D4D477B}"/>
              </a:ext>
            </a:extLst>
          </p:cNvPr>
          <p:cNvSpPr>
            <a:spLocks noChangeArrowheads="1"/>
          </p:cNvSpPr>
          <p:nvPr/>
        </p:nvSpPr>
        <p:spPr bwMode="auto">
          <a:xfrm>
            <a:off x="2286000" y="6088063"/>
            <a:ext cx="487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1400">
                <a:latin typeface="Times New Roman" panose="02020603050405020304" pitchFamily="18" charset="0"/>
                <a:cs typeface="Times New Roman" panose="02020603050405020304" pitchFamily="18" charset="0"/>
              </a:rPr>
              <a:t> </a:t>
            </a:r>
            <a:r>
              <a:rPr lang="es-MX" altLang="es-CR" sz="1600" b="1">
                <a:latin typeface="Book Antiqua" panose="02040602050305030304" pitchFamily="18" charset="0"/>
                <a:cs typeface="Times New Roman" panose="02020603050405020304" pitchFamily="18" charset="0"/>
              </a:rPr>
              <a:t>Presentado por Ricardo Alvarado Barrantes y Shirley Rojas Salazar</a:t>
            </a:r>
          </a:p>
        </p:txBody>
      </p:sp>
      <p:sp>
        <p:nvSpPr>
          <p:cNvPr id="5131" name="Rectangle 25">
            <a:extLst>
              <a:ext uri="{FF2B5EF4-FFF2-40B4-BE49-F238E27FC236}">
                <a16:creationId xmlns:a16="http://schemas.microsoft.com/office/drawing/2014/main" id="{1083A842-EF0D-73E6-5A63-9876994D49CD}"/>
              </a:ext>
            </a:extLst>
          </p:cNvPr>
          <p:cNvSpPr>
            <a:spLocks noChangeArrowheads="1"/>
          </p:cNvSpPr>
          <p:nvPr/>
        </p:nvSpPr>
        <p:spPr bwMode="auto">
          <a:xfrm>
            <a:off x="2339975" y="1916113"/>
            <a:ext cx="4648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400" b="1">
                <a:latin typeface="Book Antiqua" panose="02040602050305030304" pitchFamily="18" charset="0"/>
                <a:cs typeface="Times New Roman" panose="02020603050405020304" pitchFamily="18" charset="0"/>
              </a:rPr>
              <a:t> </a:t>
            </a:r>
            <a:r>
              <a:rPr lang="es-MX" altLang="es-CR" sz="2000" b="1">
                <a:latin typeface="Book Antiqua" panose="02040602050305030304" pitchFamily="18" charset="0"/>
                <a:cs typeface="Times New Roman" panose="02020603050405020304" pitchFamily="18" charset="0"/>
              </a:rPr>
              <a:t>INTRODUCCION AL ANÁLISIS MULTIVARIADO</a:t>
            </a:r>
          </a:p>
        </p:txBody>
      </p:sp>
      <p:pic>
        <p:nvPicPr>
          <p:cNvPr id="5132" name="Imagen 2">
            <a:extLst>
              <a:ext uri="{FF2B5EF4-FFF2-40B4-BE49-F238E27FC236}">
                <a16:creationId xmlns:a16="http://schemas.microsoft.com/office/drawing/2014/main" id="{F59489B2-5B32-8233-F5A3-C6B5A6BFC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84463"/>
            <a:ext cx="2982912"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a:extLst>
              <a:ext uri="{FF2B5EF4-FFF2-40B4-BE49-F238E27FC236}">
                <a16:creationId xmlns:a16="http://schemas.microsoft.com/office/drawing/2014/main" id="{E1277722-A617-0443-5DDD-5F9CAF8964F1}"/>
              </a:ext>
            </a:extLst>
          </p:cNvPr>
          <p:cNvSpPr>
            <a:spLocks noGrp="1" noChangeArrowheads="1"/>
          </p:cNvSpPr>
          <p:nvPr>
            <p:ph type="title"/>
          </p:nvPr>
        </p:nvSpPr>
        <p:spPr>
          <a:xfrm>
            <a:off x="871538" y="1100138"/>
            <a:ext cx="8162925" cy="523875"/>
          </a:xfrm>
        </p:spPr>
        <p:txBody>
          <a:bodyPr/>
          <a:lstStyle/>
          <a:p>
            <a:r>
              <a:rPr lang="es-CR" altLang="es-CR" sz="2800" b="1" dirty="0">
                <a:latin typeface="Times New Roman" panose="02020603050405020304" pitchFamily="18" charset="0"/>
              </a:rPr>
              <a:t>Ejercicio tarea</a:t>
            </a:r>
          </a:p>
        </p:txBody>
      </p:sp>
      <p:sp>
        <p:nvSpPr>
          <p:cNvPr id="16387" name="Marcador de número de diapositiva 3">
            <a:extLst>
              <a:ext uri="{FF2B5EF4-FFF2-40B4-BE49-F238E27FC236}">
                <a16:creationId xmlns:a16="http://schemas.microsoft.com/office/drawing/2014/main" id="{470179EB-CAB8-A033-F638-ABF01CB2CDE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4C24156-1BAB-4D2A-B2C4-DCDBC82EB87B}" type="slidenum">
              <a:rPr lang="es-ES" altLang="es-CR" sz="1400" smtClean="0"/>
              <a:pPr>
                <a:spcBef>
                  <a:spcPct val="0"/>
                </a:spcBef>
                <a:buClrTx/>
                <a:buSzTx/>
                <a:buFontTx/>
                <a:buNone/>
              </a:pPr>
              <a:t>10</a:t>
            </a:fld>
            <a:endParaRPr lang="es-ES" altLang="es-CR" sz="1400"/>
          </a:p>
        </p:txBody>
      </p:sp>
      <p:pic>
        <p:nvPicPr>
          <p:cNvPr id="3" name="Picture 2">
            <a:extLst>
              <a:ext uri="{FF2B5EF4-FFF2-40B4-BE49-F238E27FC236}">
                <a16:creationId xmlns:a16="http://schemas.microsoft.com/office/drawing/2014/main" id="{8707C36D-1FF9-C577-01FB-9809DEB6A9E9}"/>
              </a:ext>
            </a:extLst>
          </p:cNvPr>
          <p:cNvPicPr>
            <a:picLocks noChangeAspect="1"/>
          </p:cNvPicPr>
          <p:nvPr/>
        </p:nvPicPr>
        <p:blipFill rotWithShape="1">
          <a:blip r:embed="rId2"/>
          <a:srcRect l="10625" t="22006" r="22430" b="16401"/>
          <a:stretch/>
        </p:blipFill>
        <p:spPr>
          <a:xfrm>
            <a:off x="745796" y="2060848"/>
            <a:ext cx="7652407" cy="3960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312BCDEA-1063-1739-DD9F-576703BC82D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4181406-19D4-4F7F-B412-EDD501D8E9A1}" type="slidenum">
              <a:rPr lang="es-ES" altLang="es-CR" sz="1400" smtClean="0"/>
              <a:pPr>
                <a:spcBef>
                  <a:spcPct val="0"/>
                </a:spcBef>
                <a:buClrTx/>
                <a:buSzTx/>
                <a:buFontTx/>
                <a:buNone/>
              </a:pPr>
              <a:t>11</a:t>
            </a:fld>
            <a:endParaRPr lang="es-ES" altLang="es-CR" sz="1400"/>
          </a:p>
        </p:txBody>
      </p:sp>
      <p:sp>
        <p:nvSpPr>
          <p:cNvPr id="18435" name="Rectangle 2">
            <a:extLst>
              <a:ext uri="{FF2B5EF4-FFF2-40B4-BE49-F238E27FC236}">
                <a16:creationId xmlns:a16="http://schemas.microsoft.com/office/drawing/2014/main" id="{E4B8AE86-B480-7A07-27B3-9122A467630B}"/>
              </a:ext>
            </a:extLst>
          </p:cNvPr>
          <p:cNvSpPr>
            <a:spLocks noGrp="1" noChangeArrowheads="1"/>
          </p:cNvSpPr>
          <p:nvPr>
            <p:ph type="title"/>
          </p:nvPr>
        </p:nvSpPr>
        <p:spPr>
          <a:xfrm>
            <a:off x="871538" y="669925"/>
            <a:ext cx="8162925" cy="954088"/>
          </a:xfrm>
        </p:spPr>
        <p:txBody>
          <a:bodyPr/>
          <a:lstStyle/>
          <a:p>
            <a:pPr eaLnBrk="1" hangingPunct="1"/>
            <a:r>
              <a:rPr lang="es-MX" altLang="es-CR" sz="2800" b="1" dirty="0">
                <a:latin typeface="Times New Roman" panose="02020603050405020304" pitchFamily="18" charset="0"/>
              </a:rPr>
              <a:t>Detalles de MMDS</a:t>
            </a:r>
            <a:br>
              <a:rPr lang="es-MX" altLang="es-CR" sz="2800" b="1" dirty="0">
                <a:latin typeface="Times New Roman" panose="02020603050405020304" pitchFamily="18" charset="0"/>
              </a:rPr>
            </a:br>
            <a:endParaRPr lang="es-ES" altLang="es-CR" sz="2800" b="1" dirty="0">
              <a:latin typeface="Times New Roman" panose="02020603050405020304" pitchFamily="18" charset="0"/>
            </a:endParaRPr>
          </a:p>
        </p:txBody>
      </p:sp>
      <p:sp>
        <p:nvSpPr>
          <p:cNvPr id="18436" name="Rectangle 3">
            <a:extLst>
              <a:ext uri="{FF2B5EF4-FFF2-40B4-BE49-F238E27FC236}">
                <a16:creationId xmlns:a16="http://schemas.microsoft.com/office/drawing/2014/main" id="{36085452-F5E7-59E2-B021-A1ACD1BA6396}"/>
              </a:ext>
            </a:extLst>
          </p:cNvPr>
          <p:cNvSpPr>
            <a:spLocks noGrp="1" noChangeArrowheads="1"/>
          </p:cNvSpPr>
          <p:nvPr>
            <p:ph type="body" idx="1"/>
          </p:nvPr>
        </p:nvSpPr>
        <p:spPr>
          <a:xfrm>
            <a:off x="838200" y="1916113"/>
            <a:ext cx="7696200" cy="109220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A partir de la matrix de datos </a:t>
            </a:r>
            <a:r>
              <a:rPr lang="es-MX" altLang="es-CR" sz="2000" b="1"/>
              <a:t>X</a:t>
            </a:r>
            <a:r>
              <a:rPr lang="es-MX" altLang="es-CR" sz="2000"/>
              <a:t> se obtiene una matriz de distancias </a:t>
            </a:r>
            <a:r>
              <a:rPr lang="es-MX" altLang="es-CR" sz="2000" b="1"/>
              <a:t>D</a:t>
            </a:r>
            <a:r>
              <a:rPr lang="es-MX" altLang="es-CR" sz="2000"/>
              <a:t> de dimensión </a:t>
            </a:r>
            <a:r>
              <a:rPr lang="es-MX" altLang="es-CR" sz="2000" i="1"/>
              <a:t>nxn</a:t>
            </a:r>
            <a:r>
              <a:rPr lang="es-MX" altLang="es-CR" sz="2000"/>
              <a:t>.</a:t>
            </a:r>
          </a:p>
          <a:p>
            <a:pPr algn="just">
              <a:spcBef>
                <a:spcPct val="0"/>
              </a:spcBef>
              <a:spcAft>
                <a:spcPts val="600"/>
              </a:spcAft>
              <a:buClr>
                <a:schemeClr val="hlink"/>
              </a:buClr>
              <a:buSzTx/>
              <a:buFont typeface="Wingdings" panose="05000000000000000000" pitchFamily="2" charset="2"/>
              <a:buChar char="§"/>
            </a:pPr>
            <a:r>
              <a:rPr lang="es-MX" altLang="es-CR" sz="2000"/>
              <a:t>El MMDS parte de </a:t>
            </a:r>
            <a:r>
              <a:rPr lang="es-MX" altLang="es-CR" sz="2000" b="1"/>
              <a:t>D</a:t>
            </a:r>
            <a:r>
              <a:rPr lang="es-MX" altLang="es-CR" sz="2000"/>
              <a:t> y trata de encontrar </a:t>
            </a:r>
            <a:r>
              <a:rPr lang="es-MX" altLang="es-CR" sz="2000" b="1"/>
              <a:t>X</a:t>
            </a:r>
            <a:r>
              <a:rPr lang="es-MX" altLang="es-CR" sz="2000"/>
              <a:t>.	</a:t>
            </a:r>
          </a:p>
        </p:txBody>
      </p:sp>
      <p:sp>
        <p:nvSpPr>
          <p:cNvPr id="18437" name="Rectangle 4">
            <a:extLst>
              <a:ext uri="{FF2B5EF4-FFF2-40B4-BE49-F238E27FC236}">
                <a16:creationId xmlns:a16="http://schemas.microsoft.com/office/drawing/2014/main" id="{1CFA04E6-B5A1-D1A9-A7A3-19DAD452BAE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DCAFBA7A-C111-DDF6-AF54-881C78F9954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85D8326F-DBB5-394A-2A6C-4DD66B5005C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3B52F607-3A2C-781E-CCA1-B50967585CD4}"/>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5A031A3C-E0B4-6F5D-580F-87D4EB09A92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3477589E-EBCB-716F-F56C-BD48FDAD9E1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E9E3586A-EBA7-6F79-C074-71116C2741BA}"/>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7D97C716-B663-42BE-1705-787D91C30BE1}"/>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3FD84C63-6539-D800-34F7-E52D11316E3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8C2A4DE9-ED9D-E1C3-9941-B16894D7E21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324B44D0-97DB-8FC0-D503-1A3AE21CEFA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29A8EDF6-5CDE-8C04-52FF-CD3F47B0F7C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88205D66-3CC6-E758-1B46-1AED29C72C2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7C866D35-D28F-42EF-EE99-EB9C6CD2B8A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A1934972-DD2C-0090-A5A2-65FCBBD79A6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2" name="Rectangle 3">
            <a:extLst>
              <a:ext uri="{FF2B5EF4-FFF2-40B4-BE49-F238E27FC236}">
                <a16:creationId xmlns:a16="http://schemas.microsoft.com/office/drawing/2014/main" id="{35A313F7-936C-9722-3F21-0E73CDDFC888}"/>
              </a:ext>
            </a:extLst>
          </p:cNvPr>
          <p:cNvSpPr txBox="1">
            <a:spLocks noChangeArrowheads="1"/>
          </p:cNvSpPr>
          <p:nvPr/>
        </p:nvSpPr>
        <p:spPr bwMode="auto">
          <a:xfrm>
            <a:off x="836613" y="3487738"/>
            <a:ext cx="769620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2000"/>
              <a:t>Para comprender la mecánica se asume que </a:t>
            </a:r>
            <a:r>
              <a:rPr lang="es-MX" altLang="es-CR" sz="2000" b="1"/>
              <a:t>X</a:t>
            </a:r>
            <a:r>
              <a:rPr lang="es-MX" altLang="es-CR" sz="2000"/>
              <a:t> es conocida y se obtiene el producto </a:t>
            </a:r>
            <a:r>
              <a:rPr lang="es-MX" altLang="es-CR" sz="2000" b="1"/>
              <a:t>B</a:t>
            </a:r>
            <a:r>
              <a:rPr lang="es-MX" altLang="es-CR" sz="2000"/>
              <a:t>=</a:t>
            </a:r>
            <a:r>
              <a:rPr lang="es-MX" altLang="es-CR" sz="2000" b="1"/>
              <a:t>X</a:t>
            </a:r>
            <a:r>
              <a:rPr lang="es-MX" altLang="es-CR" sz="2000" baseline="30000"/>
              <a:t>T</a:t>
            </a:r>
            <a:r>
              <a:rPr lang="es-MX" altLang="es-CR" sz="2000" b="1"/>
              <a:t>X</a:t>
            </a:r>
            <a:r>
              <a:rPr lang="es-MX" altLang="es-CR" sz="2000"/>
              <a:t>. Entonces cada elemento de </a:t>
            </a:r>
            <a:r>
              <a:rPr lang="es-MX" altLang="es-CR" sz="2000" b="1"/>
              <a:t>B</a:t>
            </a:r>
            <a:r>
              <a:rPr lang="es-MX" altLang="es-CR" sz="2000"/>
              <a:t> se puede expresar como:	</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De esta forma la distancia Euclídea al cuadrado se puede expresar como:</a:t>
            </a:r>
          </a:p>
        </p:txBody>
      </p:sp>
      <p:graphicFrame>
        <p:nvGraphicFramePr>
          <p:cNvPr id="18453" name="1 Objeto">
            <a:extLst>
              <a:ext uri="{FF2B5EF4-FFF2-40B4-BE49-F238E27FC236}">
                <a16:creationId xmlns:a16="http://schemas.microsoft.com/office/drawing/2014/main" id="{46CA3B69-357D-3823-1FAB-1260E0B7AE7E}"/>
              </a:ext>
            </a:extLst>
          </p:cNvPr>
          <p:cNvGraphicFramePr>
            <a:graphicFrameLocks noChangeAspect="1"/>
          </p:cNvGraphicFramePr>
          <p:nvPr/>
        </p:nvGraphicFramePr>
        <p:xfrm>
          <a:off x="3851275" y="4508500"/>
          <a:ext cx="1447800" cy="754063"/>
        </p:xfrm>
        <a:graphic>
          <a:graphicData uri="http://schemas.openxmlformats.org/presentationml/2006/ole">
            <mc:AlternateContent xmlns:mc="http://schemas.openxmlformats.org/markup-compatibility/2006">
              <mc:Choice xmlns:v="urn:schemas-microsoft-com:vml" Requires="v">
                <p:oleObj spid="_x0000_s1052" name="Ecuación" r:id="rId3" imgW="850531" imgH="444307" progId="Equation.3">
                  <p:embed/>
                </p:oleObj>
              </mc:Choice>
              <mc:Fallback>
                <p:oleObj name="Ecuación" r:id="rId3" imgW="850531" imgH="444307" progId="Equation.3">
                  <p:embed/>
                  <p:pic>
                    <p:nvPicPr>
                      <p:cNvPr id="18453" name="1 Objeto">
                        <a:extLst>
                          <a:ext uri="{FF2B5EF4-FFF2-40B4-BE49-F238E27FC236}">
                            <a16:creationId xmlns:a16="http://schemas.microsoft.com/office/drawing/2014/main" id="{46CA3B69-357D-3823-1FAB-1260E0B7A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508500"/>
                        <a:ext cx="1447800" cy="754063"/>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8454" name="2 Objeto">
            <a:extLst>
              <a:ext uri="{FF2B5EF4-FFF2-40B4-BE49-F238E27FC236}">
                <a16:creationId xmlns:a16="http://schemas.microsoft.com/office/drawing/2014/main" id="{B04B47F8-A71B-F3FE-0840-A709E207A2CE}"/>
              </a:ext>
            </a:extLst>
          </p:cNvPr>
          <p:cNvGraphicFramePr>
            <a:graphicFrameLocks noChangeAspect="1"/>
          </p:cNvGraphicFramePr>
          <p:nvPr/>
        </p:nvGraphicFramePr>
        <p:xfrm>
          <a:off x="3568700" y="6092825"/>
          <a:ext cx="1901825" cy="431800"/>
        </p:xfrm>
        <a:graphic>
          <a:graphicData uri="http://schemas.openxmlformats.org/presentationml/2006/ole">
            <mc:AlternateContent xmlns:mc="http://schemas.openxmlformats.org/markup-compatibility/2006">
              <mc:Choice xmlns:v="urn:schemas-microsoft-com:vml" Requires="v">
                <p:oleObj spid="_x0000_s1053" name="Ecuación" r:id="rId5" imgW="1117115" imgH="253890" progId="Equation.3">
                  <p:embed/>
                </p:oleObj>
              </mc:Choice>
              <mc:Fallback>
                <p:oleObj name="Ecuación" r:id="rId5" imgW="1117115" imgH="253890" progId="Equation.3">
                  <p:embed/>
                  <p:pic>
                    <p:nvPicPr>
                      <p:cNvPr id="18454" name="2 Objeto">
                        <a:extLst>
                          <a:ext uri="{FF2B5EF4-FFF2-40B4-BE49-F238E27FC236}">
                            <a16:creationId xmlns:a16="http://schemas.microsoft.com/office/drawing/2014/main" id="{B04B47F8-A71B-F3FE-0840-A709E207A2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700" y="6092825"/>
                        <a:ext cx="1901825" cy="43180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Marcador de número de diapositiva">
            <a:extLst>
              <a:ext uri="{FF2B5EF4-FFF2-40B4-BE49-F238E27FC236}">
                <a16:creationId xmlns:a16="http://schemas.microsoft.com/office/drawing/2014/main" id="{C0CD8A64-A8D5-BEDD-CE15-653353E02B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8067916-D914-4DDB-9A57-353B739F1BEF}" type="slidenum">
              <a:rPr lang="es-ES" altLang="es-CR" sz="1400" smtClean="0"/>
              <a:pPr>
                <a:spcBef>
                  <a:spcPct val="0"/>
                </a:spcBef>
                <a:buClrTx/>
                <a:buSzTx/>
                <a:buFontTx/>
                <a:buNone/>
              </a:pPr>
              <a:t>12</a:t>
            </a:fld>
            <a:endParaRPr lang="es-ES" altLang="es-CR" sz="1400"/>
          </a:p>
        </p:txBody>
      </p:sp>
      <p:sp>
        <p:nvSpPr>
          <p:cNvPr id="19459" name="Rectangle 2">
            <a:extLst>
              <a:ext uri="{FF2B5EF4-FFF2-40B4-BE49-F238E27FC236}">
                <a16:creationId xmlns:a16="http://schemas.microsoft.com/office/drawing/2014/main" id="{2C70AD1C-9104-23E9-9F14-6AA788C4A702}"/>
              </a:ext>
            </a:extLst>
          </p:cNvPr>
          <p:cNvSpPr>
            <a:spLocks noGrp="1" noChangeArrowheads="1"/>
          </p:cNvSpPr>
          <p:nvPr>
            <p:ph type="title"/>
          </p:nvPr>
        </p:nvSpPr>
        <p:spPr>
          <a:xfrm>
            <a:off x="871538" y="669925"/>
            <a:ext cx="8162925" cy="954088"/>
          </a:xfrm>
        </p:spPr>
        <p:txBody>
          <a:bodyPr/>
          <a:lstStyle/>
          <a:p>
            <a:pPr eaLnBrk="1" hangingPunct="1"/>
            <a:r>
              <a:rPr lang="es-MX" altLang="es-CR" sz="2800" b="1" dirty="0">
                <a:latin typeface="Times New Roman" panose="02020603050405020304" pitchFamily="18" charset="0"/>
              </a:rPr>
              <a:t>Detalles de MMDS</a:t>
            </a:r>
            <a:br>
              <a:rPr lang="es-MX" altLang="es-CR" sz="2800" b="1" dirty="0">
                <a:latin typeface="Times New Roman" panose="02020603050405020304" pitchFamily="18" charset="0"/>
              </a:rPr>
            </a:br>
            <a:endParaRPr lang="es-ES" altLang="es-CR" sz="28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244" name="Rectangle 3">
                <a:extLst>
                  <a:ext uri="{FF2B5EF4-FFF2-40B4-BE49-F238E27FC236}">
                    <a16:creationId xmlns:a16="http://schemas.microsoft.com/office/drawing/2014/main" id="{525391AD-BD6B-6144-C18C-D3D95C115FC7}"/>
                  </a:ext>
                </a:extLst>
              </p:cNvPr>
              <p:cNvSpPr>
                <a:spLocks noGrp="1" noChangeArrowheads="1"/>
              </p:cNvSpPr>
              <p:nvPr>
                <p:ph type="body" idx="1"/>
              </p:nvPr>
            </p:nvSpPr>
            <p:spPr>
              <a:xfrm>
                <a:off x="838200" y="1772816"/>
                <a:ext cx="7696200" cy="370967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MX" altLang="es-CR" sz="2000" dirty="0"/>
                  <a:t>Se impone la restricción de que los datos de cada variable estén centrados en cero, por lo que             .</a:t>
                </a:r>
              </a:p>
              <a:p>
                <a:pPr algn="just">
                  <a:spcBef>
                    <a:spcPct val="0"/>
                  </a:spcBef>
                  <a:spcAft>
                    <a:spcPts val="600"/>
                  </a:spcAft>
                  <a:buClr>
                    <a:schemeClr val="hlink"/>
                  </a:buClr>
                  <a:buSzTx/>
                  <a:buFont typeface="Wingdings" panose="05000000000000000000" pitchFamily="2" charset="2"/>
                  <a:buChar char="§"/>
                  <a:defRPr/>
                </a:pPr>
                <a:r>
                  <a:rPr lang="es-MX" altLang="es-CR" sz="2000" dirty="0"/>
                  <a:t>De esta forma todos los elementos de </a:t>
                </a:r>
                <a:r>
                  <a:rPr lang="es-MX" altLang="es-CR" sz="2000" b="1" dirty="0"/>
                  <a:t>B</a:t>
                </a:r>
                <a:r>
                  <a:rPr lang="es-MX" altLang="es-CR" sz="2000" dirty="0"/>
                  <a:t> son tales que la suma de cualquier fila es cero.</a:t>
                </a:r>
              </a:p>
              <a:p>
                <a:pPr algn="just">
                  <a:spcBef>
                    <a:spcPct val="0"/>
                  </a:spcBef>
                  <a:spcAft>
                    <a:spcPts val="600"/>
                  </a:spcAft>
                  <a:buClr>
                    <a:schemeClr val="hlink"/>
                  </a:buClr>
                  <a:buSzTx/>
                  <a:buFont typeface="Wingdings" panose="05000000000000000000" pitchFamily="2" charset="2"/>
                  <a:buChar char="§"/>
                  <a:defRPr/>
                </a:pPr>
                <a:r>
                  <a:rPr lang="es-MX" altLang="es-CR" sz="2000" dirty="0"/>
                  <a:t>Se obtienen las siguientes relaciones:</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marL="400050" lvl="1" indent="0" algn="just">
                  <a:spcBef>
                    <a:spcPct val="0"/>
                  </a:spcBef>
                  <a:spcAft>
                    <a:spcPts val="600"/>
                  </a:spcAft>
                  <a:buClr>
                    <a:schemeClr val="hlink"/>
                  </a:buClr>
                  <a:buFont typeface="Wingdings" panose="05000000000000000000" pitchFamily="2" charset="2"/>
                  <a:buNone/>
                  <a:defRPr/>
                </a:pPr>
                <a:endParaRPr lang="es-MX" altLang="es-CR" sz="2000" dirty="0">
                  <a:ea typeface="+mn-ea"/>
                  <a:cs typeface="+mn-cs"/>
                </a:endParaRPr>
              </a:p>
              <a:p>
                <a:pPr marL="400050" lvl="1" indent="0" algn="just">
                  <a:spcBef>
                    <a:spcPct val="0"/>
                  </a:spcBef>
                  <a:spcAft>
                    <a:spcPts val="600"/>
                  </a:spcAft>
                  <a:buClr>
                    <a:schemeClr val="hlink"/>
                  </a:buClr>
                  <a:buFont typeface="Wingdings" panose="05000000000000000000" pitchFamily="2" charset="2"/>
                  <a:buNone/>
                  <a:defRPr/>
                </a:pPr>
                <a:r>
                  <a:rPr lang="es-MX" altLang="es-CR" sz="2000" dirty="0">
                    <a:ea typeface="+mn-ea"/>
                    <a:cs typeface="+mn-cs"/>
                  </a:rPr>
                  <a:t>donde T=</a:t>
                </a:r>
                <a:r>
                  <a:rPr lang="es-MX" altLang="es-CR" sz="2000" dirty="0" err="1">
                    <a:ea typeface="+mn-ea"/>
                    <a:cs typeface="+mn-cs"/>
                  </a:rPr>
                  <a:t>tr</a:t>
                </a:r>
                <a:r>
                  <a:rPr lang="es-MX" altLang="es-CR" sz="2000" dirty="0">
                    <a:ea typeface="+mn-ea"/>
                    <a:cs typeface="+mn-cs"/>
                  </a:rPr>
                  <a:t>(B)=</a:t>
                </a:r>
                <a14:m>
                  <m:oMath xmlns:m="http://schemas.openxmlformats.org/officeDocument/2006/math">
                    <m:nary>
                      <m:naryPr>
                        <m:chr m:val="∑"/>
                        <m:limLoc m:val="subSup"/>
                        <m:ctrlPr>
                          <a:rPr lang="es-MX" altLang="es-CR" sz="2000" i="1" smtClean="0">
                            <a:latin typeface="Cambria Math" panose="02040503050406030204" pitchFamily="18" charset="0"/>
                            <a:ea typeface="+mn-ea"/>
                            <a:cs typeface="+mn-cs"/>
                          </a:rPr>
                        </m:ctrlPr>
                      </m:naryPr>
                      <m:sub>
                        <m:r>
                          <m:rPr>
                            <m:brk m:alnAt="25"/>
                          </m:rPr>
                          <a:rPr lang="en-US" altLang="es-CR" sz="2000" b="0" i="1" smtClean="0">
                            <a:latin typeface="Cambria Math" panose="02040503050406030204" pitchFamily="18" charset="0"/>
                            <a:ea typeface="+mn-ea"/>
                            <a:cs typeface="+mn-cs"/>
                          </a:rPr>
                          <m:t>𝑖</m:t>
                        </m:r>
                        <m:r>
                          <a:rPr lang="en-US" altLang="es-CR" sz="2000" b="0" i="1" smtClean="0">
                            <a:latin typeface="Cambria Math" panose="02040503050406030204" pitchFamily="18" charset="0"/>
                            <a:ea typeface="+mn-ea"/>
                            <a:cs typeface="+mn-cs"/>
                          </a:rPr>
                          <m:t>=1</m:t>
                        </m:r>
                      </m:sub>
                      <m:sup>
                        <m:r>
                          <a:rPr lang="en-US" altLang="es-CR" sz="2000" b="0" i="1" smtClean="0">
                            <a:latin typeface="Cambria Math" panose="02040503050406030204" pitchFamily="18" charset="0"/>
                            <a:ea typeface="+mn-ea"/>
                            <a:cs typeface="+mn-cs"/>
                          </a:rPr>
                          <m:t>𝑛</m:t>
                        </m:r>
                      </m:sup>
                      <m:e>
                        <m:sSub>
                          <m:sSubPr>
                            <m:ctrlPr>
                              <a:rPr lang="es-MX" altLang="es-CR" sz="2000" i="1" smtClean="0">
                                <a:latin typeface="Cambria Math" panose="02040503050406030204" pitchFamily="18" charset="0"/>
                                <a:ea typeface="+mn-ea"/>
                                <a:cs typeface="+mn-cs"/>
                              </a:rPr>
                            </m:ctrlPr>
                          </m:sSubPr>
                          <m:e>
                            <m:r>
                              <a:rPr lang="en-US" altLang="es-CR" sz="2000" b="0" i="1" smtClean="0">
                                <a:latin typeface="Cambria Math" panose="02040503050406030204" pitchFamily="18" charset="0"/>
                                <a:ea typeface="+mn-ea"/>
                                <a:cs typeface="+mn-cs"/>
                              </a:rPr>
                              <m:t>𝑏</m:t>
                            </m:r>
                          </m:e>
                          <m:sub>
                            <m:r>
                              <a:rPr lang="en-US" altLang="es-CR" sz="2000" b="0" i="1" smtClean="0">
                                <a:latin typeface="Cambria Math" panose="02040503050406030204" pitchFamily="18" charset="0"/>
                                <a:ea typeface="+mn-ea"/>
                                <a:cs typeface="+mn-cs"/>
                              </a:rPr>
                              <m:t>𝑖𝑖</m:t>
                            </m:r>
                          </m:sub>
                        </m:sSub>
                      </m:e>
                    </m:nary>
                  </m:oMath>
                </a14:m>
                <a:r>
                  <a:rPr lang="es-MX" altLang="es-CR" sz="2000" dirty="0">
                    <a:ea typeface="+mn-ea"/>
                    <a:cs typeface="+mn-cs"/>
                  </a:rPr>
                  <a:t>. De esta forma:</a:t>
                </a:r>
              </a:p>
              <a:p>
                <a:pPr marL="0" indent="0" algn="just">
                  <a:spcBef>
                    <a:spcPct val="0"/>
                  </a:spcBef>
                  <a:spcAft>
                    <a:spcPts val="600"/>
                  </a:spcAft>
                  <a:buClr>
                    <a:schemeClr val="hlink"/>
                  </a:buClr>
                  <a:buSzTx/>
                  <a:buFont typeface="Wingdings" panose="05000000000000000000" pitchFamily="2" charset="2"/>
                  <a:buNone/>
                  <a:defRPr/>
                </a:pPr>
                <a:r>
                  <a:rPr lang="es-MX" altLang="es-CR" sz="2000" dirty="0"/>
                  <a:t>	</a:t>
                </a:r>
              </a:p>
            </p:txBody>
          </p:sp>
        </mc:Choice>
        <mc:Fallback xmlns="">
          <p:sp>
            <p:nvSpPr>
              <p:cNvPr id="10244" name="Rectangle 3">
                <a:extLst>
                  <a:ext uri="{FF2B5EF4-FFF2-40B4-BE49-F238E27FC236}">
                    <a16:creationId xmlns:a16="http://schemas.microsoft.com/office/drawing/2014/main" id="{525391AD-BD6B-6144-C18C-D3D95C115FC7}"/>
                  </a:ext>
                </a:extLst>
              </p:cNvPr>
              <p:cNvSpPr>
                <a:spLocks noGrp="1" noRot="1" noChangeAspect="1" noMove="1" noResize="1" noEditPoints="1" noAdjustHandles="1" noChangeArrowheads="1" noChangeShapeType="1" noTextEdit="1"/>
              </p:cNvSpPr>
              <p:nvPr>
                <p:ph type="body" idx="1"/>
              </p:nvPr>
            </p:nvSpPr>
            <p:spPr>
              <a:xfrm>
                <a:off x="838200" y="1772816"/>
                <a:ext cx="7696200" cy="3709670"/>
              </a:xfrm>
              <a:blipFill>
                <a:blip r:embed="rId4"/>
                <a:stretch>
                  <a:fillRect l="-713" t="-987" r="-792" b="-8882"/>
                </a:stretch>
              </a:blipFill>
            </p:spPr>
            <p:txBody>
              <a:bodyPr/>
              <a:lstStyle/>
              <a:p>
                <a:r>
                  <a:rPr lang="en-US">
                    <a:noFill/>
                  </a:rPr>
                  <a:t> </a:t>
                </a:r>
              </a:p>
            </p:txBody>
          </p:sp>
        </mc:Fallback>
      </mc:AlternateContent>
      <p:sp>
        <p:nvSpPr>
          <p:cNvPr id="19461" name="Rectangle 4">
            <a:extLst>
              <a:ext uri="{FF2B5EF4-FFF2-40B4-BE49-F238E27FC236}">
                <a16:creationId xmlns:a16="http://schemas.microsoft.com/office/drawing/2014/main" id="{36C200D3-2641-7B3C-86A6-CE8BCEFF6C4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2" name="Rectangle 5">
            <a:extLst>
              <a:ext uri="{FF2B5EF4-FFF2-40B4-BE49-F238E27FC236}">
                <a16:creationId xmlns:a16="http://schemas.microsoft.com/office/drawing/2014/main" id="{4F965983-F550-F65E-7A31-C6BB06232F0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3" name="Rectangle 6">
            <a:extLst>
              <a:ext uri="{FF2B5EF4-FFF2-40B4-BE49-F238E27FC236}">
                <a16:creationId xmlns:a16="http://schemas.microsoft.com/office/drawing/2014/main" id="{B4AB92B4-8978-514A-97B7-568787A83DC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4" name="Rectangle 7">
            <a:extLst>
              <a:ext uri="{FF2B5EF4-FFF2-40B4-BE49-F238E27FC236}">
                <a16:creationId xmlns:a16="http://schemas.microsoft.com/office/drawing/2014/main" id="{C18ECD41-773A-9DC2-1864-E3B4D8816CF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5" name="Rectangle 8">
            <a:extLst>
              <a:ext uri="{FF2B5EF4-FFF2-40B4-BE49-F238E27FC236}">
                <a16:creationId xmlns:a16="http://schemas.microsoft.com/office/drawing/2014/main" id="{1ED817BE-EDE2-2224-4A4C-F0840BE0885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6" name="Rectangle 9">
            <a:extLst>
              <a:ext uri="{FF2B5EF4-FFF2-40B4-BE49-F238E27FC236}">
                <a16:creationId xmlns:a16="http://schemas.microsoft.com/office/drawing/2014/main" id="{71FACFC7-28BF-7E93-25B0-370AF3FC39B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7" name="Rectangle 10">
            <a:extLst>
              <a:ext uri="{FF2B5EF4-FFF2-40B4-BE49-F238E27FC236}">
                <a16:creationId xmlns:a16="http://schemas.microsoft.com/office/drawing/2014/main" id="{1706A4AC-C78D-B667-3CD0-745455F5E4A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8" name="Rectangle 11">
            <a:extLst>
              <a:ext uri="{FF2B5EF4-FFF2-40B4-BE49-F238E27FC236}">
                <a16:creationId xmlns:a16="http://schemas.microsoft.com/office/drawing/2014/main" id="{1ACF814C-7712-3CE3-ECC7-BA8B9621453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9" name="Rectangle 12">
            <a:extLst>
              <a:ext uri="{FF2B5EF4-FFF2-40B4-BE49-F238E27FC236}">
                <a16:creationId xmlns:a16="http://schemas.microsoft.com/office/drawing/2014/main" id="{9A375484-2487-2028-4023-E54D8EB1F55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0" name="Rectangle 13">
            <a:extLst>
              <a:ext uri="{FF2B5EF4-FFF2-40B4-BE49-F238E27FC236}">
                <a16:creationId xmlns:a16="http://schemas.microsoft.com/office/drawing/2014/main" id="{1175D5C8-FC71-4E16-5A8E-064231CB91E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1" name="Rectangle 14">
            <a:extLst>
              <a:ext uri="{FF2B5EF4-FFF2-40B4-BE49-F238E27FC236}">
                <a16:creationId xmlns:a16="http://schemas.microsoft.com/office/drawing/2014/main" id="{73B4E3E1-4139-DE1F-AB9D-EF0BC6BAC83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2" name="Rectangle 15">
            <a:extLst>
              <a:ext uri="{FF2B5EF4-FFF2-40B4-BE49-F238E27FC236}">
                <a16:creationId xmlns:a16="http://schemas.microsoft.com/office/drawing/2014/main" id="{F046F98D-605F-06AB-C460-A83F64F7E09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3" name="Rectangle 16">
            <a:extLst>
              <a:ext uri="{FF2B5EF4-FFF2-40B4-BE49-F238E27FC236}">
                <a16:creationId xmlns:a16="http://schemas.microsoft.com/office/drawing/2014/main" id="{53FA77D2-70B4-CEA9-73FF-2D62538D6FF5}"/>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4" name="Rectangle 17">
            <a:extLst>
              <a:ext uri="{FF2B5EF4-FFF2-40B4-BE49-F238E27FC236}">
                <a16:creationId xmlns:a16="http://schemas.microsoft.com/office/drawing/2014/main" id="{A4F0F902-70DC-AE1F-A0EB-D36921A1A0B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5" name="Rectangle 18">
            <a:extLst>
              <a:ext uri="{FF2B5EF4-FFF2-40B4-BE49-F238E27FC236}">
                <a16:creationId xmlns:a16="http://schemas.microsoft.com/office/drawing/2014/main" id="{88F43C89-A5AF-6526-9579-0D1D6A2EB58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mc:AlternateContent xmlns:mc="http://schemas.openxmlformats.org/markup-compatibility/2006" xmlns:a14="http://schemas.microsoft.com/office/drawing/2010/main">
        <mc:Choice Requires="a14">
          <p:sp>
            <p:nvSpPr>
              <p:cNvPr id="19476" name="3 Objeto">
                <a:extLst>
                  <a:ext uri="{FF2B5EF4-FFF2-40B4-BE49-F238E27FC236}">
                    <a16:creationId xmlns:a16="http://schemas.microsoft.com/office/drawing/2014/main" id="{FB342B7B-E3CE-E79D-C044-338B2170A095}"/>
                  </a:ext>
                </a:extLst>
              </p:cNvPr>
              <p:cNvSpPr txBox="1"/>
              <p:nvPr/>
            </p:nvSpPr>
            <p:spPr bwMode="auto">
              <a:xfrm>
                <a:off x="6948264" y="2060848"/>
                <a:ext cx="1085800" cy="629027"/>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limLoc m:val="subSup"/>
                          <m:ctrlPr>
                            <a:rPr lang="en-US" sz="1800" i="1" smtClean="0">
                              <a:solidFill>
                                <a:srgbClr val="000000"/>
                              </a:solidFill>
                              <a:latin typeface="Cambria Math" panose="02040503050406030204" pitchFamily="18" charset="0"/>
                            </a:rPr>
                          </m:ctrlPr>
                        </m:naryPr>
                        <m:sub>
                          <m:r>
                            <m:rPr>
                              <m:brk m:alnAt="25"/>
                            </m:rPr>
                            <a:rPr lang="en-US" sz="1800" b="0" i="1" smtClean="0">
                              <a:solidFill>
                                <a:srgbClr val="000000"/>
                              </a:solidFill>
                              <a:latin typeface="Cambria Math" panose="02040503050406030204" pitchFamily="18" charset="0"/>
                            </a:rPr>
                            <m:t>𝑘</m:t>
                          </m:r>
                          <m:r>
                            <a:rPr lang="en-US" sz="1800" b="0" i="1" smtClean="0">
                              <a:solidFill>
                                <a:srgbClr val="000000"/>
                              </a:solidFill>
                              <a:latin typeface="Cambria Math" panose="02040503050406030204" pitchFamily="18" charset="0"/>
                            </a:rPr>
                            <m:t>=1</m:t>
                          </m:r>
                        </m:sub>
                        <m:sup>
                          <m:r>
                            <a:rPr lang="en-US" sz="1800" b="0" i="1" smtClean="0">
                              <a:solidFill>
                                <a:srgbClr val="000000"/>
                              </a:solidFill>
                              <a:latin typeface="Cambria Math" panose="02040503050406030204" pitchFamily="18" charset="0"/>
                            </a:rPr>
                            <m:t>𝑛</m:t>
                          </m:r>
                        </m:sup>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𝑥</m:t>
                              </m:r>
                            </m:e>
                            <m:sub>
                              <m:r>
                                <a:rPr lang="en-US" sz="1800" i="1">
                                  <a:solidFill>
                                    <a:srgbClr val="000000"/>
                                  </a:solidFill>
                                  <a:latin typeface="Cambria Math" panose="02040503050406030204" pitchFamily="18" charset="0"/>
                                </a:rPr>
                                <m:t>𝑖𝑘</m:t>
                              </m:r>
                            </m:sub>
                          </m:sSub>
                          <m:r>
                            <a:rPr lang="en-US" sz="1800" b="0" i="1" smtClean="0">
                              <a:solidFill>
                                <a:srgbClr val="000000"/>
                              </a:solidFill>
                              <a:latin typeface="Cambria Math" panose="02040503050406030204" pitchFamily="18" charset="0"/>
                            </a:rPr>
                            <m:t>=0</m:t>
                          </m:r>
                        </m:e>
                      </m:nary>
                    </m:oMath>
                  </m:oMathPara>
                </a14:m>
                <a:endParaRPr lang="en-US" dirty="0"/>
              </a:p>
            </p:txBody>
          </p:sp>
        </mc:Choice>
        <mc:Fallback xmlns="">
          <p:sp>
            <p:nvSpPr>
              <p:cNvPr id="19476" name="3 Objeto">
                <a:extLst>
                  <a:ext uri="{FF2B5EF4-FFF2-40B4-BE49-F238E27FC236}">
                    <a16:creationId xmlns:a16="http://schemas.microsoft.com/office/drawing/2014/main" id="{FB342B7B-E3CE-E79D-C044-338B2170A095}"/>
                  </a:ext>
                </a:extLst>
              </p:cNvPr>
              <p:cNvSpPr txBox="1">
                <a:spLocks noRot="1" noChangeAspect="1" noMove="1" noResize="1" noEditPoints="1" noAdjustHandles="1" noChangeArrowheads="1" noChangeShapeType="1" noTextEdit="1"/>
              </p:cNvSpPr>
              <p:nvPr/>
            </p:nvSpPr>
            <p:spPr bwMode="auto">
              <a:xfrm>
                <a:off x="6948264" y="2060848"/>
                <a:ext cx="1085800" cy="629027"/>
              </a:xfrm>
              <a:prstGeom prst="rect">
                <a:avLst/>
              </a:prstGeom>
              <a:blipFill>
                <a:blip r:embed="rId5"/>
                <a:stretch>
                  <a:fillRect l="-49438" t="-108738" r="-42135" b="-138835"/>
                </a:stretch>
              </a:blipFill>
              <a:ln>
                <a:noFill/>
              </a:ln>
            </p:spPr>
            <p:txBody>
              <a:bodyPr/>
              <a:lstStyle/>
              <a:p>
                <a:r>
                  <a:rPr lang="en-US">
                    <a:noFill/>
                  </a:rPr>
                  <a:t> </a:t>
                </a:r>
              </a:p>
            </p:txBody>
          </p:sp>
        </mc:Fallback>
      </mc:AlternateContent>
      <p:graphicFrame>
        <p:nvGraphicFramePr>
          <p:cNvPr id="19477" name="4 Objeto">
            <a:extLst>
              <a:ext uri="{FF2B5EF4-FFF2-40B4-BE49-F238E27FC236}">
                <a16:creationId xmlns:a16="http://schemas.microsoft.com/office/drawing/2014/main" id="{CB682FDD-5983-E4EC-4D1B-DE9D89C0D075}"/>
              </a:ext>
            </a:extLst>
          </p:cNvPr>
          <p:cNvGraphicFramePr>
            <a:graphicFrameLocks noChangeAspect="1"/>
          </p:cNvGraphicFramePr>
          <p:nvPr>
            <p:extLst>
              <p:ext uri="{D42A27DB-BD31-4B8C-83A1-F6EECF244321}">
                <p14:modId xmlns:p14="http://schemas.microsoft.com/office/powerpoint/2010/main" val="1057641545"/>
              </p:ext>
            </p:extLst>
          </p:nvPr>
        </p:nvGraphicFramePr>
        <p:xfrm>
          <a:off x="1692275" y="3683050"/>
          <a:ext cx="1685925" cy="733425"/>
        </p:xfrm>
        <a:graphic>
          <a:graphicData uri="http://schemas.openxmlformats.org/presentationml/2006/ole">
            <mc:AlternateContent xmlns:mc="http://schemas.openxmlformats.org/markup-compatibility/2006">
              <mc:Choice xmlns:v="urn:schemas-microsoft-com:vml" Requires="v">
                <p:oleObj spid="_x0000_s2141" name="Ecuación" r:id="rId6" imgW="990170" imgH="431613" progId="Equation.3">
                  <p:embed/>
                </p:oleObj>
              </mc:Choice>
              <mc:Fallback>
                <p:oleObj name="Ecuación" r:id="rId6" imgW="990170" imgH="431613" progId="Equation.3">
                  <p:embed/>
                  <p:pic>
                    <p:nvPicPr>
                      <p:cNvPr id="19477" name="4 Objeto">
                        <a:extLst>
                          <a:ext uri="{FF2B5EF4-FFF2-40B4-BE49-F238E27FC236}">
                            <a16:creationId xmlns:a16="http://schemas.microsoft.com/office/drawing/2014/main" id="{CB682FDD-5983-E4EC-4D1B-DE9D89C0D0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683050"/>
                        <a:ext cx="1685925" cy="7334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78" name="5 Objeto">
            <a:extLst>
              <a:ext uri="{FF2B5EF4-FFF2-40B4-BE49-F238E27FC236}">
                <a16:creationId xmlns:a16="http://schemas.microsoft.com/office/drawing/2014/main" id="{68626391-C14E-26B6-8C6D-7FEC03DF4DC2}"/>
              </a:ext>
            </a:extLst>
          </p:cNvPr>
          <p:cNvGraphicFramePr>
            <a:graphicFrameLocks noChangeAspect="1"/>
          </p:cNvGraphicFramePr>
          <p:nvPr>
            <p:extLst>
              <p:ext uri="{D42A27DB-BD31-4B8C-83A1-F6EECF244321}">
                <p14:modId xmlns:p14="http://schemas.microsoft.com/office/powerpoint/2010/main" val="738712740"/>
              </p:ext>
            </p:extLst>
          </p:nvPr>
        </p:nvGraphicFramePr>
        <p:xfrm>
          <a:off x="3738563" y="3683050"/>
          <a:ext cx="1663700" cy="754062"/>
        </p:xfrm>
        <a:graphic>
          <a:graphicData uri="http://schemas.openxmlformats.org/presentationml/2006/ole">
            <mc:AlternateContent xmlns:mc="http://schemas.openxmlformats.org/markup-compatibility/2006">
              <mc:Choice xmlns:v="urn:schemas-microsoft-com:vml" Requires="v">
                <p:oleObj spid="_x0000_s2142" name="Ecuación" r:id="rId8" imgW="977476" imgH="444307" progId="Equation.3">
                  <p:embed/>
                </p:oleObj>
              </mc:Choice>
              <mc:Fallback>
                <p:oleObj name="Ecuación" r:id="rId8" imgW="977476" imgH="444307" progId="Equation.3">
                  <p:embed/>
                  <p:pic>
                    <p:nvPicPr>
                      <p:cNvPr id="19478" name="5 Objeto">
                        <a:extLst>
                          <a:ext uri="{FF2B5EF4-FFF2-40B4-BE49-F238E27FC236}">
                            <a16:creationId xmlns:a16="http://schemas.microsoft.com/office/drawing/2014/main" id="{68626391-C14E-26B6-8C6D-7FEC03DF4D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8563" y="3683050"/>
                        <a:ext cx="1663700" cy="754062"/>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79" name="6 Objeto">
            <a:extLst>
              <a:ext uri="{FF2B5EF4-FFF2-40B4-BE49-F238E27FC236}">
                <a16:creationId xmlns:a16="http://schemas.microsoft.com/office/drawing/2014/main" id="{9FA424C9-6FAB-7421-35E5-F9415D228109}"/>
              </a:ext>
            </a:extLst>
          </p:cNvPr>
          <p:cNvGraphicFramePr>
            <a:graphicFrameLocks noChangeAspect="1"/>
          </p:cNvGraphicFramePr>
          <p:nvPr>
            <p:extLst>
              <p:ext uri="{D42A27DB-BD31-4B8C-83A1-F6EECF244321}">
                <p14:modId xmlns:p14="http://schemas.microsoft.com/office/powerpoint/2010/main" val="1042517823"/>
              </p:ext>
            </p:extLst>
          </p:nvPr>
        </p:nvGraphicFramePr>
        <p:xfrm>
          <a:off x="5795963" y="3683050"/>
          <a:ext cx="1663700" cy="754062"/>
        </p:xfrm>
        <a:graphic>
          <a:graphicData uri="http://schemas.openxmlformats.org/presentationml/2006/ole">
            <mc:AlternateContent xmlns:mc="http://schemas.openxmlformats.org/markup-compatibility/2006">
              <mc:Choice xmlns:v="urn:schemas-microsoft-com:vml" Requires="v">
                <p:oleObj spid="_x0000_s2143" name="Ecuación" r:id="rId10" imgW="977476" imgH="444307" progId="Equation.3">
                  <p:embed/>
                </p:oleObj>
              </mc:Choice>
              <mc:Fallback>
                <p:oleObj name="Ecuación" r:id="rId10" imgW="977476" imgH="444307" progId="Equation.3">
                  <p:embed/>
                  <p:pic>
                    <p:nvPicPr>
                      <p:cNvPr id="19479" name="6 Objeto">
                        <a:extLst>
                          <a:ext uri="{FF2B5EF4-FFF2-40B4-BE49-F238E27FC236}">
                            <a16:creationId xmlns:a16="http://schemas.microsoft.com/office/drawing/2014/main" id="{9FA424C9-6FAB-7421-35E5-F9415D2281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3683050"/>
                        <a:ext cx="1663700" cy="754062"/>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80" name="7 Objeto">
            <a:extLst>
              <a:ext uri="{FF2B5EF4-FFF2-40B4-BE49-F238E27FC236}">
                <a16:creationId xmlns:a16="http://schemas.microsoft.com/office/drawing/2014/main" id="{35F07B53-440B-78D7-3E80-AE9237222803}"/>
              </a:ext>
            </a:extLst>
          </p:cNvPr>
          <p:cNvGraphicFramePr>
            <a:graphicFrameLocks noChangeAspect="1"/>
          </p:cNvGraphicFramePr>
          <p:nvPr>
            <p:extLst>
              <p:ext uri="{D42A27DB-BD31-4B8C-83A1-F6EECF244321}">
                <p14:modId xmlns:p14="http://schemas.microsoft.com/office/powerpoint/2010/main" val="70892338"/>
              </p:ext>
            </p:extLst>
          </p:nvPr>
        </p:nvGraphicFramePr>
        <p:xfrm>
          <a:off x="3111500" y="5157192"/>
          <a:ext cx="2917825" cy="669925"/>
        </p:xfrm>
        <a:graphic>
          <a:graphicData uri="http://schemas.openxmlformats.org/presentationml/2006/ole">
            <mc:AlternateContent xmlns:mc="http://schemas.openxmlformats.org/markup-compatibility/2006">
              <mc:Choice xmlns:v="urn:schemas-microsoft-com:vml" Requires="v">
                <p:oleObj spid="_x0000_s2144" name="Ecuación" r:id="rId12" imgW="1714500" imgH="393700" progId="Equation.3">
                  <p:embed/>
                </p:oleObj>
              </mc:Choice>
              <mc:Fallback>
                <p:oleObj name="Ecuación" r:id="rId12" imgW="1714500" imgH="393700" progId="Equation.3">
                  <p:embed/>
                  <p:pic>
                    <p:nvPicPr>
                      <p:cNvPr id="19480" name="7 Objeto">
                        <a:extLst>
                          <a:ext uri="{FF2B5EF4-FFF2-40B4-BE49-F238E27FC236}">
                            <a16:creationId xmlns:a16="http://schemas.microsoft.com/office/drawing/2014/main" id="{35F07B53-440B-78D7-3E80-AE92372228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1500" y="5157192"/>
                        <a:ext cx="2917825" cy="6699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81" name="8 Objeto">
            <a:extLst>
              <a:ext uri="{FF2B5EF4-FFF2-40B4-BE49-F238E27FC236}">
                <a16:creationId xmlns:a16="http://schemas.microsoft.com/office/drawing/2014/main" id="{8B5162C3-7093-DB74-7A79-4898C35F345B}"/>
              </a:ext>
            </a:extLst>
          </p:cNvPr>
          <p:cNvGraphicFramePr>
            <a:graphicFrameLocks noChangeAspect="1"/>
          </p:cNvGraphicFramePr>
          <p:nvPr>
            <p:extLst>
              <p:ext uri="{D42A27DB-BD31-4B8C-83A1-F6EECF244321}">
                <p14:modId xmlns:p14="http://schemas.microsoft.com/office/powerpoint/2010/main" val="2039990158"/>
              </p:ext>
            </p:extLst>
          </p:nvPr>
        </p:nvGraphicFramePr>
        <p:xfrm>
          <a:off x="2716809" y="6093297"/>
          <a:ext cx="1068212" cy="576064"/>
        </p:xfrm>
        <a:graphic>
          <a:graphicData uri="http://schemas.openxmlformats.org/presentationml/2006/ole">
            <mc:AlternateContent xmlns:mc="http://schemas.openxmlformats.org/markup-compatibility/2006">
              <mc:Choice xmlns:v="urn:schemas-microsoft-com:vml" Requires="v">
                <p:oleObj spid="_x0000_s2145" name="Ecuación" r:id="rId14" imgW="825142" imgH="444307" progId="Equation.3">
                  <p:embed/>
                </p:oleObj>
              </mc:Choice>
              <mc:Fallback>
                <p:oleObj name="Ecuación" r:id="rId14" imgW="825142" imgH="444307" progId="Equation.3">
                  <p:embed/>
                  <p:pic>
                    <p:nvPicPr>
                      <p:cNvPr id="19481" name="8 Objeto">
                        <a:extLst>
                          <a:ext uri="{FF2B5EF4-FFF2-40B4-BE49-F238E27FC236}">
                            <a16:creationId xmlns:a16="http://schemas.microsoft.com/office/drawing/2014/main" id="{8B5162C3-7093-DB74-7A79-4898C35F34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6809" y="6093297"/>
                        <a:ext cx="1068212" cy="576064"/>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82" name="9 Objeto">
            <a:extLst>
              <a:ext uri="{FF2B5EF4-FFF2-40B4-BE49-F238E27FC236}">
                <a16:creationId xmlns:a16="http://schemas.microsoft.com/office/drawing/2014/main" id="{01DAFDA2-0F36-6CF7-F7A2-C018E093CB2D}"/>
              </a:ext>
            </a:extLst>
          </p:cNvPr>
          <p:cNvGraphicFramePr>
            <a:graphicFrameLocks noChangeAspect="1"/>
          </p:cNvGraphicFramePr>
          <p:nvPr>
            <p:extLst>
              <p:ext uri="{D42A27DB-BD31-4B8C-83A1-F6EECF244321}">
                <p14:modId xmlns:p14="http://schemas.microsoft.com/office/powerpoint/2010/main" val="3990255374"/>
              </p:ext>
            </p:extLst>
          </p:nvPr>
        </p:nvGraphicFramePr>
        <p:xfrm>
          <a:off x="3995936" y="6093297"/>
          <a:ext cx="1114813" cy="576064"/>
        </p:xfrm>
        <a:graphic>
          <a:graphicData uri="http://schemas.openxmlformats.org/presentationml/2006/ole">
            <mc:AlternateContent xmlns:mc="http://schemas.openxmlformats.org/markup-compatibility/2006">
              <mc:Choice xmlns:v="urn:schemas-microsoft-com:vml" Requires="v">
                <p:oleObj spid="_x0000_s2146" name="Ecuación" r:id="rId16" imgW="837836" imgH="431613" progId="Equation.3">
                  <p:embed/>
                </p:oleObj>
              </mc:Choice>
              <mc:Fallback>
                <p:oleObj name="Ecuación" r:id="rId16" imgW="837836" imgH="431613" progId="Equation.3">
                  <p:embed/>
                  <p:pic>
                    <p:nvPicPr>
                      <p:cNvPr id="19482" name="9 Objeto">
                        <a:extLst>
                          <a:ext uri="{FF2B5EF4-FFF2-40B4-BE49-F238E27FC236}">
                            <a16:creationId xmlns:a16="http://schemas.microsoft.com/office/drawing/2014/main" id="{01DAFDA2-0F36-6CF7-F7A2-C018E093CB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5936" y="6093297"/>
                        <a:ext cx="1114813" cy="576064"/>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9483" name="10 Objeto">
            <a:extLst>
              <a:ext uri="{FF2B5EF4-FFF2-40B4-BE49-F238E27FC236}">
                <a16:creationId xmlns:a16="http://schemas.microsoft.com/office/drawing/2014/main" id="{135EB97D-73BE-002F-76F9-F8B287D45FC1}"/>
              </a:ext>
            </a:extLst>
          </p:cNvPr>
          <p:cNvGraphicFramePr>
            <a:graphicFrameLocks noChangeAspect="1"/>
          </p:cNvGraphicFramePr>
          <p:nvPr>
            <p:extLst>
              <p:ext uri="{D42A27DB-BD31-4B8C-83A1-F6EECF244321}">
                <p14:modId xmlns:p14="http://schemas.microsoft.com/office/powerpoint/2010/main" val="4291863135"/>
              </p:ext>
            </p:extLst>
          </p:nvPr>
        </p:nvGraphicFramePr>
        <p:xfrm>
          <a:off x="5313932" y="6093298"/>
          <a:ext cx="1346300" cy="555130"/>
        </p:xfrm>
        <a:graphic>
          <a:graphicData uri="http://schemas.openxmlformats.org/presentationml/2006/ole">
            <mc:AlternateContent xmlns:mc="http://schemas.openxmlformats.org/markup-compatibility/2006">
              <mc:Choice xmlns:v="urn:schemas-microsoft-com:vml" Requires="v">
                <p:oleObj spid="_x0000_s2147" name="Ecuación" r:id="rId18" imgW="1079032" imgH="444307" progId="Equation.3">
                  <p:embed/>
                </p:oleObj>
              </mc:Choice>
              <mc:Fallback>
                <p:oleObj name="Ecuación" r:id="rId18" imgW="1079032" imgH="444307" progId="Equation.3">
                  <p:embed/>
                  <p:pic>
                    <p:nvPicPr>
                      <p:cNvPr id="19483" name="10 Objeto">
                        <a:extLst>
                          <a:ext uri="{FF2B5EF4-FFF2-40B4-BE49-F238E27FC236}">
                            <a16:creationId xmlns:a16="http://schemas.microsoft.com/office/drawing/2014/main" id="{135EB97D-73BE-002F-76F9-F8B287D45FC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13932" y="6093298"/>
                        <a:ext cx="1346300" cy="55513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Marcador de número de diapositiva">
            <a:extLst>
              <a:ext uri="{FF2B5EF4-FFF2-40B4-BE49-F238E27FC236}">
                <a16:creationId xmlns:a16="http://schemas.microsoft.com/office/drawing/2014/main" id="{AFD96965-029D-E859-AACA-CD429E0A6C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8C55DD6-08E4-4719-9187-252EB4D5956C}" type="slidenum">
              <a:rPr lang="es-ES" altLang="es-CR" sz="1400" smtClean="0"/>
              <a:pPr>
                <a:spcBef>
                  <a:spcPct val="0"/>
                </a:spcBef>
                <a:buClrTx/>
                <a:buSzTx/>
                <a:buFontTx/>
                <a:buNone/>
              </a:pPr>
              <a:t>13</a:t>
            </a:fld>
            <a:endParaRPr lang="es-ES" altLang="es-CR" sz="1400"/>
          </a:p>
        </p:txBody>
      </p:sp>
      <p:sp>
        <p:nvSpPr>
          <p:cNvPr id="20483" name="Rectangle 2">
            <a:extLst>
              <a:ext uri="{FF2B5EF4-FFF2-40B4-BE49-F238E27FC236}">
                <a16:creationId xmlns:a16="http://schemas.microsoft.com/office/drawing/2014/main" id="{933A729C-3D93-F5CD-551B-F46FF1401D5B}"/>
              </a:ext>
            </a:extLst>
          </p:cNvPr>
          <p:cNvSpPr>
            <a:spLocks noGrp="1" noChangeArrowheads="1"/>
          </p:cNvSpPr>
          <p:nvPr>
            <p:ph type="title"/>
          </p:nvPr>
        </p:nvSpPr>
        <p:spPr>
          <a:xfrm>
            <a:off x="871538" y="669925"/>
            <a:ext cx="8162925" cy="954088"/>
          </a:xfrm>
        </p:spPr>
        <p:txBody>
          <a:bodyPr/>
          <a:lstStyle/>
          <a:p>
            <a:pPr eaLnBrk="1" hangingPunct="1"/>
            <a:r>
              <a:rPr lang="es-MX" altLang="es-CR" sz="2800" b="1" dirty="0">
                <a:latin typeface="Times New Roman" panose="02020603050405020304" pitchFamily="18" charset="0"/>
              </a:rPr>
              <a:t>Detalles de MMDS</a:t>
            </a:r>
            <a:br>
              <a:rPr lang="es-MX" altLang="es-CR" sz="2800" b="1" dirty="0">
                <a:latin typeface="Times New Roman" panose="02020603050405020304" pitchFamily="18" charset="0"/>
              </a:rPr>
            </a:br>
            <a:endParaRPr lang="es-ES" altLang="es-CR" sz="2800" b="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0484" name="Rectangle 3">
                <a:extLst>
                  <a:ext uri="{FF2B5EF4-FFF2-40B4-BE49-F238E27FC236}">
                    <a16:creationId xmlns:a16="http://schemas.microsoft.com/office/drawing/2014/main" id="{814EB5C7-57AC-7E67-4CE4-EBBA76F89190}"/>
                  </a:ext>
                </a:extLst>
              </p:cNvPr>
              <p:cNvSpPr>
                <a:spLocks noGrp="1" noChangeArrowheads="1"/>
              </p:cNvSpPr>
              <p:nvPr>
                <p:ph type="body" idx="1"/>
              </p:nvPr>
            </p:nvSpPr>
            <p:spPr>
              <a:xfrm>
                <a:off x="838200" y="1714738"/>
                <a:ext cx="7696200" cy="5170646"/>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dirty="0"/>
                  <a:t>Ahora se hace la descomposición espectral de </a:t>
                </a:r>
                <a:r>
                  <a:rPr lang="es-MX" altLang="es-CR" sz="2000" b="1" dirty="0"/>
                  <a:t>B</a:t>
                </a:r>
                <a:r>
                  <a:rPr lang="es-MX" altLang="es-CR" sz="2000" dirty="0"/>
                  <a:t>:</a:t>
                </a:r>
              </a:p>
              <a:p>
                <a:pPr algn="just">
                  <a:spcBef>
                    <a:spcPct val="0"/>
                  </a:spcBef>
                  <a:spcAft>
                    <a:spcPts val="600"/>
                  </a:spcAft>
                  <a:buClr>
                    <a:schemeClr val="hlink"/>
                  </a:buClr>
                  <a:buSzTx/>
                  <a:buFont typeface="Wingdings" panose="05000000000000000000" pitchFamily="2" charset="2"/>
                  <a:buChar char="§"/>
                </a:pPr>
                <a:endParaRPr lang="es-MX" altLang="es-CR" sz="2000" dirty="0"/>
              </a:p>
              <a:p>
                <a:pPr algn="just">
                  <a:spcBef>
                    <a:spcPct val="0"/>
                  </a:spcBef>
                  <a:spcAft>
                    <a:spcPts val="600"/>
                  </a:spcAft>
                  <a:buClr>
                    <a:schemeClr val="hlink"/>
                  </a:buClr>
                  <a:buSzTx/>
                  <a:buFont typeface="Wingdings" panose="05000000000000000000" pitchFamily="2" charset="2"/>
                  <a:buChar char="§"/>
                </a:pPr>
                <a:r>
                  <a:rPr lang="es-MX" altLang="es-CR" sz="2000" dirty="0"/>
                  <a:t>La matriz </a:t>
                </a:r>
                <a:r>
                  <a:rPr lang="es-MX" altLang="es-CR" sz="2000" b="1" dirty="0">
                    <a:latin typeface="Symbol" panose="05050102010706020507" pitchFamily="18" charset="2"/>
                  </a:rPr>
                  <a:t>L </a:t>
                </a:r>
                <a:r>
                  <a:rPr lang="es-MX" altLang="es-CR" sz="2000" dirty="0"/>
                  <a:t>es diagonal con los </a:t>
                </a:r>
                <a:r>
                  <a:rPr lang="es-MX" altLang="es-CR" sz="2000" i="1" dirty="0"/>
                  <a:t>n</a:t>
                </a:r>
                <a:r>
                  <a:rPr lang="es-MX" altLang="es-CR" sz="2000" dirty="0"/>
                  <a:t> valores propios de </a:t>
                </a:r>
                <a:r>
                  <a:rPr lang="es-MX" altLang="es-CR" sz="2000" b="1" dirty="0"/>
                  <a:t>B</a:t>
                </a:r>
                <a:r>
                  <a:rPr lang="es-MX" altLang="es-CR" sz="2000" dirty="0"/>
                  <a:t> en la diagonal.  Si el rango de </a:t>
                </a:r>
                <a:r>
                  <a:rPr lang="es-MX" altLang="es-CR" sz="2000" b="1" dirty="0"/>
                  <a:t>B</a:t>
                </a:r>
                <a:r>
                  <a:rPr lang="es-MX" altLang="es-CR" sz="2000" dirty="0"/>
                  <a:t> es </a:t>
                </a:r>
                <a:r>
                  <a:rPr lang="es-MX" altLang="es-CR" sz="2000" i="1" dirty="0"/>
                  <a:t>q</a:t>
                </a:r>
                <a:r>
                  <a:rPr lang="es-MX" altLang="es-CR" sz="2000" dirty="0"/>
                  <a:t>, entonces los últimos </a:t>
                </a:r>
                <a:r>
                  <a:rPr lang="es-MX" altLang="es-CR" sz="2000" i="1" dirty="0"/>
                  <a:t>n-q</a:t>
                </a:r>
                <a:r>
                  <a:rPr lang="es-MX" altLang="es-CR" sz="2000" dirty="0"/>
                  <a:t> valores propios son cero por lo que se pueden eliminar y escribir </a:t>
                </a:r>
                <a:r>
                  <a:rPr lang="es-MX" altLang="es-CR" sz="2000" b="1" dirty="0"/>
                  <a:t>B</a:t>
                </a:r>
                <a:r>
                  <a:rPr lang="es-MX" altLang="es-CR" sz="2000" dirty="0"/>
                  <a:t> en función solamente de los primeros </a:t>
                </a:r>
                <a:r>
                  <a:rPr lang="es-MX" altLang="es-CR" sz="2000" i="1" dirty="0"/>
                  <a:t>q</a:t>
                </a:r>
                <a:r>
                  <a:rPr lang="es-MX" altLang="es-CR" sz="2000" dirty="0"/>
                  <a:t> vectores y valores propios.</a:t>
                </a:r>
              </a:p>
              <a:p>
                <a:pPr algn="just">
                  <a:spcBef>
                    <a:spcPct val="0"/>
                  </a:spcBef>
                  <a:spcAft>
                    <a:spcPts val="600"/>
                  </a:spcAft>
                  <a:buClr>
                    <a:schemeClr val="hlink"/>
                  </a:buClr>
                  <a:buSzTx/>
                  <a:buFont typeface="Wingdings" panose="05000000000000000000" pitchFamily="2" charset="2"/>
                  <a:buChar char="§"/>
                </a:pPr>
                <a:r>
                  <a:rPr lang="es-MX" altLang="es-CR" sz="2000" dirty="0"/>
                  <a:t>Finalmente se puede escribir la matriz </a:t>
                </a:r>
                <a:r>
                  <a:rPr lang="es-MX" altLang="es-CR" sz="2000" b="1" dirty="0"/>
                  <a:t>X</a:t>
                </a:r>
                <a:r>
                  <a:rPr lang="es-MX" altLang="es-CR" sz="2000" dirty="0"/>
                  <a:t> como:</a:t>
                </a:r>
              </a:p>
              <a:p>
                <a:pPr algn="just">
                  <a:spcBef>
                    <a:spcPct val="0"/>
                  </a:spcBef>
                  <a:spcAft>
                    <a:spcPts val="600"/>
                  </a:spcAft>
                  <a:buClr>
                    <a:schemeClr val="hlink"/>
                  </a:buClr>
                  <a:buSzTx/>
                  <a:buFont typeface="Wingdings" panose="05000000000000000000" pitchFamily="2" charset="2"/>
                  <a:buChar char="§"/>
                </a:pPr>
                <a:endParaRPr lang="es-MX" altLang="es-CR" sz="2000" dirty="0"/>
              </a:p>
              <a:p>
                <a:pPr algn="just">
                  <a:spcBef>
                    <a:spcPct val="0"/>
                  </a:spcBef>
                  <a:spcAft>
                    <a:spcPts val="600"/>
                  </a:spcAft>
                  <a:buClr>
                    <a:schemeClr val="hlink"/>
                  </a:buClr>
                  <a:buSzTx/>
                  <a:buFont typeface="Wingdings" panose="05000000000000000000" pitchFamily="2" charset="2"/>
                  <a:buChar char="§"/>
                </a:pPr>
                <a:r>
                  <a:rPr lang="es-MX" altLang="es-CR" sz="2000" dirty="0"/>
                  <a:t>Donde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s-CR" sz="2000" b="0" i="1" smtClean="0">
                            <a:solidFill>
                              <a:srgbClr val="000000"/>
                            </a:solidFill>
                            <a:latin typeface="Cambria Math" panose="02040503050406030204" pitchFamily="18" charset="0"/>
                          </a:rPr>
                          <m:t>𝑉</m:t>
                        </m:r>
                      </m:e>
                      <m:sub>
                        <m:r>
                          <a:rPr lang="es-CR" sz="2000" b="0" i="1" smtClean="0">
                            <a:solidFill>
                              <a:srgbClr val="000000"/>
                            </a:solidFill>
                            <a:latin typeface="Cambria Math" panose="02040503050406030204" pitchFamily="18" charset="0"/>
                          </a:rPr>
                          <m:t>1</m:t>
                        </m:r>
                      </m:sub>
                    </m:sSub>
                  </m:oMath>
                </a14:m>
                <a:r>
                  <a:rPr lang="es-MX" altLang="es-CR" sz="2000" dirty="0"/>
                  <a:t> es la matriz que contiene solo los primeros </a:t>
                </a:r>
                <a:r>
                  <a:rPr lang="es-MX" altLang="es-CR" sz="2000" i="1" dirty="0"/>
                  <a:t>q</a:t>
                </a:r>
                <a:r>
                  <a:rPr lang="es-MX" altLang="es-CR" sz="2000" dirty="0"/>
                  <a:t> vectores propios, y </a:t>
                </a:r>
                <a14:m>
                  <m:oMath xmlns:m="http://schemas.openxmlformats.org/officeDocument/2006/math">
                    <m:sSub>
                      <m:sSubPr>
                        <m:ctrlPr>
                          <a:rPr lang="es-MX" altLang="es-CR" sz="2000" i="1" smtClean="0">
                            <a:latin typeface="Cambria Math" panose="02040503050406030204" pitchFamily="18" charset="0"/>
                          </a:rPr>
                        </m:ctrlPr>
                      </m:sSubPr>
                      <m:e>
                        <m:r>
                          <m:rPr>
                            <m:nor/>
                          </m:rPr>
                          <a:rPr lang="es-MX" altLang="es-CR" sz="2000" b="1" dirty="0">
                            <a:latin typeface="Symbol" panose="05050102010706020507" pitchFamily="18" charset="2"/>
                          </a:rPr>
                          <m:t>L</m:t>
                        </m:r>
                      </m:e>
                      <m:sub>
                        <m:r>
                          <a:rPr lang="es-CR" altLang="es-CR" sz="2000" b="0" i="1" smtClean="0">
                            <a:latin typeface="Cambria Math" panose="02040503050406030204" pitchFamily="18" charset="0"/>
                          </a:rPr>
                          <m:t>1</m:t>
                        </m:r>
                      </m:sub>
                    </m:sSub>
                  </m:oMath>
                </a14:m>
                <a:r>
                  <a:rPr lang="es-MX" altLang="es-CR" sz="2000" dirty="0"/>
                  <a:t> es la matriz diagonal con solo los primeros </a:t>
                </a:r>
                <a:r>
                  <a:rPr lang="es-MX" altLang="es-CR" sz="2000" i="1" dirty="0"/>
                  <a:t>q</a:t>
                </a:r>
                <a:r>
                  <a:rPr lang="es-MX" altLang="es-CR" sz="2000" dirty="0"/>
                  <a:t> valores propios.</a:t>
                </a:r>
              </a:p>
              <a:p>
                <a:pPr algn="just">
                  <a:spcBef>
                    <a:spcPct val="0"/>
                  </a:spcBef>
                  <a:spcAft>
                    <a:spcPts val="600"/>
                  </a:spcAft>
                  <a:buClr>
                    <a:schemeClr val="hlink"/>
                  </a:buClr>
                  <a:buSzTx/>
                  <a:buFont typeface="Wingdings" panose="05000000000000000000" pitchFamily="2" charset="2"/>
                  <a:buChar char="§"/>
                </a:pPr>
                <a:r>
                  <a:rPr lang="es-MX" altLang="es-CR" sz="2000" dirty="0"/>
                  <a:t>La mejor representación de dimensión </a:t>
                </a:r>
                <a:r>
                  <a:rPr lang="es-MX" altLang="es-CR" sz="2000" i="1" dirty="0"/>
                  <a:t>k </a:t>
                </a:r>
                <a:r>
                  <a:rPr lang="es-MX" altLang="es-CR" sz="2000" dirty="0"/>
                  <a:t>está dada por los </a:t>
                </a:r>
                <a:r>
                  <a:rPr lang="es-MX" altLang="es-CR" sz="2000" i="1" dirty="0"/>
                  <a:t>k </a:t>
                </a:r>
                <a:r>
                  <a:rPr lang="es-MX" altLang="es-CR" sz="2000" dirty="0"/>
                  <a:t>vectores propios de </a:t>
                </a:r>
                <a:r>
                  <a:rPr lang="es-MX" altLang="es-CR" sz="2000" b="1" dirty="0"/>
                  <a:t>B</a:t>
                </a:r>
                <a:r>
                  <a:rPr lang="es-MX" altLang="es-CR" sz="2000" dirty="0"/>
                  <a:t>, asociados a los k valores propios más grandes.</a:t>
                </a:r>
              </a:p>
            </p:txBody>
          </p:sp>
        </mc:Choice>
        <mc:Fallback xmlns="">
          <p:sp>
            <p:nvSpPr>
              <p:cNvPr id="20484" name="Rectangle 3">
                <a:extLst>
                  <a:ext uri="{FF2B5EF4-FFF2-40B4-BE49-F238E27FC236}">
                    <a16:creationId xmlns:a16="http://schemas.microsoft.com/office/drawing/2014/main" id="{814EB5C7-57AC-7E67-4CE4-EBBA76F89190}"/>
                  </a:ext>
                </a:extLst>
              </p:cNvPr>
              <p:cNvSpPr>
                <a:spLocks noGrp="1" noRot="1" noChangeAspect="1" noMove="1" noResize="1" noEditPoints="1" noAdjustHandles="1" noChangeArrowheads="1" noChangeShapeType="1" noTextEdit="1"/>
              </p:cNvSpPr>
              <p:nvPr>
                <p:ph type="body" idx="1"/>
              </p:nvPr>
            </p:nvSpPr>
            <p:spPr>
              <a:xfrm>
                <a:off x="838200" y="1714738"/>
                <a:ext cx="7696200" cy="5170646"/>
              </a:xfrm>
              <a:blipFill>
                <a:blip r:embed="rId4"/>
                <a:stretch>
                  <a:fillRect l="-713" t="-590" r="-792" b="-1179"/>
                </a:stretch>
              </a:blipFill>
            </p:spPr>
            <p:txBody>
              <a:bodyPr/>
              <a:lstStyle/>
              <a:p>
                <a:r>
                  <a:rPr lang="en-US">
                    <a:noFill/>
                  </a:rPr>
                  <a:t> </a:t>
                </a:r>
              </a:p>
            </p:txBody>
          </p:sp>
        </mc:Fallback>
      </mc:AlternateContent>
      <p:sp>
        <p:nvSpPr>
          <p:cNvPr id="20485" name="Rectangle 4">
            <a:extLst>
              <a:ext uri="{FF2B5EF4-FFF2-40B4-BE49-F238E27FC236}">
                <a16:creationId xmlns:a16="http://schemas.microsoft.com/office/drawing/2014/main" id="{6FCD6911-8D3C-D490-8EB4-D2B7DCED61B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6" name="Rectangle 5">
            <a:extLst>
              <a:ext uri="{FF2B5EF4-FFF2-40B4-BE49-F238E27FC236}">
                <a16:creationId xmlns:a16="http://schemas.microsoft.com/office/drawing/2014/main" id="{B4CF24AC-096F-827C-A0A2-A00F2C8D644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7" name="Rectangle 6">
            <a:extLst>
              <a:ext uri="{FF2B5EF4-FFF2-40B4-BE49-F238E27FC236}">
                <a16:creationId xmlns:a16="http://schemas.microsoft.com/office/drawing/2014/main" id="{FD5E041D-191B-5A64-5957-C410A51026C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8" name="Rectangle 7">
            <a:extLst>
              <a:ext uri="{FF2B5EF4-FFF2-40B4-BE49-F238E27FC236}">
                <a16:creationId xmlns:a16="http://schemas.microsoft.com/office/drawing/2014/main" id="{7304888A-3538-4EC0-D45F-29C0C72EEEA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9" name="Rectangle 8">
            <a:extLst>
              <a:ext uri="{FF2B5EF4-FFF2-40B4-BE49-F238E27FC236}">
                <a16:creationId xmlns:a16="http://schemas.microsoft.com/office/drawing/2014/main" id="{5968D914-A91E-AD9B-42B5-363B472F252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0" name="Rectangle 9">
            <a:extLst>
              <a:ext uri="{FF2B5EF4-FFF2-40B4-BE49-F238E27FC236}">
                <a16:creationId xmlns:a16="http://schemas.microsoft.com/office/drawing/2014/main" id="{960DE7C3-247B-287D-987B-F0C324492E2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1" name="Rectangle 10">
            <a:extLst>
              <a:ext uri="{FF2B5EF4-FFF2-40B4-BE49-F238E27FC236}">
                <a16:creationId xmlns:a16="http://schemas.microsoft.com/office/drawing/2014/main" id="{F4268CAD-9C50-7510-130C-CD68620A40D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2" name="Rectangle 11">
            <a:extLst>
              <a:ext uri="{FF2B5EF4-FFF2-40B4-BE49-F238E27FC236}">
                <a16:creationId xmlns:a16="http://schemas.microsoft.com/office/drawing/2014/main" id="{9E0129B5-D8F0-BB8A-209C-F8321E5863E6}"/>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3" name="Rectangle 12">
            <a:extLst>
              <a:ext uri="{FF2B5EF4-FFF2-40B4-BE49-F238E27FC236}">
                <a16:creationId xmlns:a16="http://schemas.microsoft.com/office/drawing/2014/main" id="{B3D62953-B4FC-63FF-6F8C-9D94B0903A3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4" name="Rectangle 13">
            <a:extLst>
              <a:ext uri="{FF2B5EF4-FFF2-40B4-BE49-F238E27FC236}">
                <a16:creationId xmlns:a16="http://schemas.microsoft.com/office/drawing/2014/main" id="{0C1796E8-BE75-DA38-F847-6F0522B4BF4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5" name="Rectangle 14">
            <a:extLst>
              <a:ext uri="{FF2B5EF4-FFF2-40B4-BE49-F238E27FC236}">
                <a16:creationId xmlns:a16="http://schemas.microsoft.com/office/drawing/2014/main" id="{F316943C-79DE-E9D4-1B73-47470CB7114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6" name="Rectangle 15">
            <a:extLst>
              <a:ext uri="{FF2B5EF4-FFF2-40B4-BE49-F238E27FC236}">
                <a16:creationId xmlns:a16="http://schemas.microsoft.com/office/drawing/2014/main" id="{BC4BCE0C-CF07-D359-F4C8-AD46909F08E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7" name="Rectangle 16">
            <a:extLst>
              <a:ext uri="{FF2B5EF4-FFF2-40B4-BE49-F238E27FC236}">
                <a16:creationId xmlns:a16="http://schemas.microsoft.com/office/drawing/2014/main" id="{8D909BB0-02BF-471C-8B1E-FCF573EF359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8" name="Rectangle 17">
            <a:extLst>
              <a:ext uri="{FF2B5EF4-FFF2-40B4-BE49-F238E27FC236}">
                <a16:creationId xmlns:a16="http://schemas.microsoft.com/office/drawing/2014/main" id="{3BFE036C-F105-0E4F-96D4-375D27317D3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9" name="Rectangle 18">
            <a:extLst>
              <a:ext uri="{FF2B5EF4-FFF2-40B4-BE49-F238E27FC236}">
                <a16:creationId xmlns:a16="http://schemas.microsoft.com/office/drawing/2014/main" id="{BFD832D8-6F94-65A2-FFA2-0D2C6223FDD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0500" name="11 Objeto">
            <a:extLst>
              <a:ext uri="{FF2B5EF4-FFF2-40B4-BE49-F238E27FC236}">
                <a16:creationId xmlns:a16="http://schemas.microsoft.com/office/drawing/2014/main" id="{EF1DC43F-2E58-E32B-9767-B4F1B1CBD940}"/>
              </a:ext>
            </a:extLst>
          </p:cNvPr>
          <p:cNvGraphicFramePr>
            <a:graphicFrameLocks noChangeAspect="1"/>
          </p:cNvGraphicFramePr>
          <p:nvPr>
            <p:extLst>
              <p:ext uri="{D42A27DB-BD31-4B8C-83A1-F6EECF244321}">
                <p14:modId xmlns:p14="http://schemas.microsoft.com/office/powerpoint/2010/main" val="3702533976"/>
              </p:ext>
            </p:extLst>
          </p:nvPr>
        </p:nvGraphicFramePr>
        <p:xfrm>
          <a:off x="4017070" y="2132856"/>
          <a:ext cx="1189038" cy="346075"/>
        </p:xfrm>
        <a:graphic>
          <a:graphicData uri="http://schemas.openxmlformats.org/presentationml/2006/ole">
            <mc:AlternateContent xmlns:mc="http://schemas.openxmlformats.org/markup-compatibility/2006">
              <mc:Choice xmlns:v="urn:schemas-microsoft-com:vml" Requires="v">
                <p:oleObj spid="_x0000_s3097" name="Ecuación" r:id="rId5" imgW="698197" imgH="203112" progId="Equation.3">
                  <p:embed/>
                </p:oleObj>
              </mc:Choice>
              <mc:Fallback>
                <p:oleObj name="Ecuación" r:id="rId5" imgW="698197" imgH="203112" progId="Equation.3">
                  <p:embed/>
                  <p:pic>
                    <p:nvPicPr>
                      <p:cNvPr id="20500" name="11 Objeto">
                        <a:extLst>
                          <a:ext uri="{FF2B5EF4-FFF2-40B4-BE49-F238E27FC236}">
                            <a16:creationId xmlns:a16="http://schemas.microsoft.com/office/drawing/2014/main" id="{EF1DC43F-2E58-E32B-9767-B4F1B1CBD9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7070" y="2132856"/>
                        <a:ext cx="1189038" cy="346075"/>
                      </a:xfrm>
                      <a:prstGeom prst="rect">
                        <a:avLst/>
                      </a:prstGeom>
                      <a:solidFill>
                        <a:schemeClr val="accent1"/>
                      </a:soli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0501" name="12 Objeto">
                <a:extLst>
                  <a:ext uri="{FF2B5EF4-FFF2-40B4-BE49-F238E27FC236}">
                    <a16:creationId xmlns:a16="http://schemas.microsoft.com/office/drawing/2014/main" id="{B4C73BCE-15D6-641C-3E35-0251E96FB46F}"/>
                  </a:ext>
                </a:extLst>
              </p:cNvPr>
              <p:cNvSpPr txBox="1"/>
              <p:nvPr/>
            </p:nvSpPr>
            <p:spPr bwMode="auto">
              <a:xfrm>
                <a:off x="4100066" y="4437112"/>
                <a:ext cx="1336030" cy="417733"/>
              </a:xfrm>
              <a:prstGeom prst="rect">
                <a:avLst/>
              </a:prstGeom>
              <a:solidFill>
                <a:schemeClr val="accent1"/>
              </a:solidFill>
              <a:ln w="9525">
                <a:solidFill>
                  <a:schemeClr val="tx1"/>
                </a:solidFill>
                <a:miter lim="800000"/>
                <a:headEnd/>
                <a:tailEnd/>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𝑋</m:t>
                      </m:r>
                      <m:r>
                        <a:rPr lang="en-US" sz="2400" i="1" smtClean="0">
                          <a:solidFill>
                            <a:srgbClr val="000000"/>
                          </a:solidFill>
                          <a:latin typeface="Cambria Math" panose="02040503050406030204" pitchFamily="18" charset="0"/>
                        </a:rPr>
                        <m:t>=</m:t>
                      </m:r>
                      <m:sSub>
                        <m:sSubPr>
                          <m:ctrlPr>
                            <a:rPr lang="en-US" sz="2400" i="1" smtClean="0">
                              <a:solidFill>
                                <a:srgbClr val="000000"/>
                              </a:solidFill>
                              <a:latin typeface="Cambria Math" panose="02040503050406030204" pitchFamily="18" charset="0"/>
                            </a:rPr>
                          </m:ctrlPr>
                        </m:sSubPr>
                        <m:e>
                          <m:r>
                            <a:rPr lang="es-CR" sz="2400" b="0" i="1" smtClean="0">
                              <a:solidFill>
                                <a:srgbClr val="000000"/>
                              </a:solidFill>
                              <a:latin typeface="Cambria Math" panose="02040503050406030204" pitchFamily="18" charset="0"/>
                            </a:rPr>
                            <m:t>𝑉</m:t>
                          </m:r>
                        </m:e>
                        <m:sub>
                          <m:r>
                            <a:rPr lang="es-CR" sz="2400" b="0" i="1" smtClean="0">
                              <a:solidFill>
                                <a:srgbClr val="000000"/>
                              </a:solidFill>
                              <a:latin typeface="Cambria Math" panose="02040503050406030204" pitchFamily="18" charset="0"/>
                            </a:rPr>
                            <m:t>1</m:t>
                          </m:r>
                        </m:sub>
                      </m:sSub>
                      <m:sSubSup>
                        <m:sSubSupPr>
                          <m:ctrlPr>
                            <a:rPr lang="en-US" sz="2400" i="1" smtClean="0">
                              <a:solidFill>
                                <a:srgbClr val="000000"/>
                              </a:solidFill>
                              <a:latin typeface="Cambria Math" panose="02040503050406030204" pitchFamily="18" charset="0"/>
                            </a:rPr>
                          </m:ctrlPr>
                        </m:sSubSupPr>
                        <m:e>
                          <m:r>
                            <m:rPr>
                              <m:sty m:val="p"/>
                            </m:rPr>
                            <a:rPr lang="en-US" sz="2400" i="1">
                              <a:solidFill>
                                <a:srgbClr val="000000"/>
                              </a:solidFill>
                              <a:latin typeface="Cambria Math" panose="02040503050406030204" pitchFamily="18" charset="0"/>
                            </a:rPr>
                            <m:t>Λ</m:t>
                          </m:r>
                        </m:e>
                        <m:sub>
                          <m:r>
                            <a:rPr lang="es-CR" sz="2400" b="0" i="1" smtClean="0">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1/2</m:t>
                          </m:r>
                        </m:sup>
                      </m:sSubSup>
                    </m:oMath>
                  </m:oMathPara>
                </a14:m>
                <a:endParaRPr lang="en-US" dirty="0"/>
              </a:p>
            </p:txBody>
          </p:sp>
        </mc:Choice>
        <mc:Fallback xmlns="">
          <p:sp>
            <p:nvSpPr>
              <p:cNvPr id="20501" name="12 Objeto">
                <a:extLst>
                  <a:ext uri="{FF2B5EF4-FFF2-40B4-BE49-F238E27FC236}">
                    <a16:creationId xmlns:a16="http://schemas.microsoft.com/office/drawing/2014/main" id="{B4C73BCE-15D6-641C-3E35-0251E96FB46F}"/>
                  </a:ext>
                </a:extLst>
              </p:cNvPr>
              <p:cNvSpPr txBox="1">
                <a:spLocks noRot="1" noChangeAspect="1" noMove="1" noResize="1" noEditPoints="1" noAdjustHandles="1" noChangeArrowheads="1" noChangeShapeType="1" noTextEdit="1"/>
              </p:cNvSpPr>
              <p:nvPr/>
            </p:nvSpPr>
            <p:spPr bwMode="auto">
              <a:xfrm>
                <a:off x="4100066" y="4437112"/>
                <a:ext cx="1336030" cy="417733"/>
              </a:xfrm>
              <a:prstGeom prst="rect">
                <a:avLst/>
              </a:prstGeom>
              <a:blipFill>
                <a:blip r:embed="rId7"/>
                <a:stretch>
                  <a:fillRect/>
                </a:stretch>
              </a:blipFill>
              <a:ln w="9525">
                <a:solidFill>
                  <a:schemeClr val="tx1"/>
                </a:solidFill>
                <a:miter lim="800000"/>
                <a:headEnd/>
                <a:tailEnd/>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a:extLst>
              <a:ext uri="{FF2B5EF4-FFF2-40B4-BE49-F238E27FC236}">
                <a16:creationId xmlns:a16="http://schemas.microsoft.com/office/drawing/2014/main" id="{AF9D00A4-11D4-6577-7F88-596DD9B2E6F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2AE22AF-0EA8-40A4-81FC-4C7A7817C86D}" type="slidenum">
              <a:rPr lang="es-ES" altLang="es-CR" sz="1400" smtClean="0"/>
              <a:pPr>
                <a:spcBef>
                  <a:spcPct val="0"/>
                </a:spcBef>
                <a:buClrTx/>
                <a:buSzTx/>
                <a:buFontTx/>
                <a:buNone/>
              </a:pPr>
              <a:t>14</a:t>
            </a:fld>
            <a:endParaRPr lang="es-ES" altLang="es-CR" sz="1400"/>
          </a:p>
        </p:txBody>
      </p:sp>
      <p:sp>
        <p:nvSpPr>
          <p:cNvPr id="23555" name="Rectangle 2">
            <a:extLst>
              <a:ext uri="{FF2B5EF4-FFF2-40B4-BE49-F238E27FC236}">
                <a16:creationId xmlns:a16="http://schemas.microsoft.com/office/drawing/2014/main" id="{9426F82A-B146-C155-3D73-EAFD772D025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Bondad de ajuste (Mardia et al. 1979)</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3556" name="Rectangle 3">
            <a:extLst>
              <a:ext uri="{FF2B5EF4-FFF2-40B4-BE49-F238E27FC236}">
                <a16:creationId xmlns:a16="http://schemas.microsoft.com/office/drawing/2014/main" id="{16260E8F-34E6-1ECF-9E40-346E04003292}"/>
              </a:ext>
            </a:extLst>
          </p:cNvPr>
          <p:cNvSpPr>
            <a:spLocks noGrp="1" noChangeArrowheads="1"/>
          </p:cNvSpPr>
          <p:nvPr>
            <p:ph type="body" idx="1"/>
          </p:nvPr>
        </p:nvSpPr>
        <p:spPr>
          <a:xfrm>
            <a:off x="531813" y="1971675"/>
            <a:ext cx="7696200" cy="1323975"/>
          </a:xfrm>
        </p:spPr>
        <p:txBody>
          <a:bodyPr>
            <a:spAutoFit/>
          </a:bodyPr>
          <a:lstStyle/>
          <a:p>
            <a:pPr marL="0" indent="0" algn="just">
              <a:spcBef>
                <a:spcPct val="0"/>
              </a:spcBef>
              <a:spcAft>
                <a:spcPts val="600"/>
              </a:spcAft>
              <a:buClr>
                <a:schemeClr val="hlink"/>
              </a:buClr>
              <a:buSzTx/>
              <a:buFont typeface="Wingdings" panose="05000000000000000000" pitchFamily="2" charset="2"/>
              <a:buNone/>
            </a:pPr>
            <a:r>
              <a:rPr lang="es-MX" altLang="es-CR" sz="2000"/>
              <a:t>La idoneidad de las nuevas coordenadas resultantes del escalamiento multidimensional, se puede juzgar según la proporción de valores propios representados por dichas coordenadas.  </a:t>
            </a:r>
          </a:p>
        </p:txBody>
      </p:sp>
      <p:sp>
        <p:nvSpPr>
          <p:cNvPr id="23557" name="Rectangle 4">
            <a:extLst>
              <a:ext uri="{FF2B5EF4-FFF2-40B4-BE49-F238E27FC236}">
                <a16:creationId xmlns:a16="http://schemas.microsoft.com/office/drawing/2014/main" id="{41ABF80E-77EF-C3A4-4399-CD4DCD44A8E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8" name="Rectangle 5">
            <a:extLst>
              <a:ext uri="{FF2B5EF4-FFF2-40B4-BE49-F238E27FC236}">
                <a16:creationId xmlns:a16="http://schemas.microsoft.com/office/drawing/2014/main" id="{5BD21009-5CBA-2632-F455-86885088932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9" name="Rectangle 6">
            <a:extLst>
              <a:ext uri="{FF2B5EF4-FFF2-40B4-BE49-F238E27FC236}">
                <a16:creationId xmlns:a16="http://schemas.microsoft.com/office/drawing/2014/main" id="{330CD4BD-E585-A887-CDED-D24907E7552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0" name="Rectangle 7">
            <a:extLst>
              <a:ext uri="{FF2B5EF4-FFF2-40B4-BE49-F238E27FC236}">
                <a16:creationId xmlns:a16="http://schemas.microsoft.com/office/drawing/2014/main" id="{46A99B78-38A0-391A-0CEB-D548AB8CE29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1" name="Rectangle 8">
            <a:extLst>
              <a:ext uri="{FF2B5EF4-FFF2-40B4-BE49-F238E27FC236}">
                <a16:creationId xmlns:a16="http://schemas.microsoft.com/office/drawing/2014/main" id="{A49D75D3-9D77-624F-2D0D-B8888A0858E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2" name="Rectangle 9">
            <a:extLst>
              <a:ext uri="{FF2B5EF4-FFF2-40B4-BE49-F238E27FC236}">
                <a16:creationId xmlns:a16="http://schemas.microsoft.com/office/drawing/2014/main" id="{E02167E1-7FEC-B20B-BAA5-D9E871D147F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3" name="Rectangle 10">
            <a:extLst>
              <a:ext uri="{FF2B5EF4-FFF2-40B4-BE49-F238E27FC236}">
                <a16:creationId xmlns:a16="http://schemas.microsoft.com/office/drawing/2014/main" id="{96500496-B0EC-D1AC-733F-0E27A81A4C9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4" name="Rectangle 11">
            <a:extLst>
              <a:ext uri="{FF2B5EF4-FFF2-40B4-BE49-F238E27FC236}">
                <a16:creationId xmlns:a16="http://schemas.microsoft.com/office/drawing/2014/main" id="{6B4A8F20-DD25-BF52-0E7E-18D70F0B96C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5" name="Rectangle 12">
            <a:extLst>
              <a:ext uri="{FF2B5EF4-FFF2-40B4-BE49-F238E27FC236}">
                <a16:creationId xmlns:a16="http://schemas.microsoft.com/office/drawing/2014/main" id="{4386CC97-240E-C86E-2384-F1D4EA1BC8D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6" name="Rectangle 13">
            <a:extLst>
              <a:ext uri="{FF2B5EF4-FFF2-40B4-BE49-F238E27FC236}">
                <a16:creationId xmlns:a16="http://schemas.microsoft.com/office/drawing/2014/main" id="{6A1A7C78-6256-DF6A-7129-5FD272B4F6B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7" name="Rectangle 14">
            <a:extLst>
              <a:ext uri="{FF2B5EF4-FFF2-40B4-BE49-F238E27FC236}">
                <a16:creationId xmlns:a16="http://schemas.microsoft.com/office/drawing/2014/main" id="{D379D085-4954-1428-9D3D-5AE06215B89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8" name="Rectangle 15">
            <a:extLst>
              <a:ext uri="{FF2B5EF4-FFF2-40B4-BE49-F238E27FC236}">
                <a16:creationId xmlns:a16="http://schemas.microsoft.com/office/drawing/2014/main" id="{1B6AB2BE-552F-7470-DEA6-EC9D7590CB6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9" name="Rectangle 16">
            <a:extLst>
              <a:ext uri="{FF2B5EF4-FFF2-40B4-BE49-F238E27FC236}">
                <a16:creationId xmlns:a16="http://schemas.microsoft.com/office/drawing/2014/main" id="{A77CE433-DD14-281E-B9EC-14216E950BC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0" name="Rectangle 17">
            <a:extLst>
              <a:ext uri="{FF2B5EF4-FFF2-40B4-BE49-F238E27FC236}">
                <a16:creationId xmlns:a16="http://schemas.microsoft.com/office/drawing/2014/main" id="{80CEB6B1-AF7B-8699-0E43-9BD72BE8DC5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1" name="Rectangle 18">
            <a:extLst>
              <a:ext uri="{FF2B5EF4-FFF2-40B4-BE49-F238E27FC236}">
                <a16:creationId xmlns:a16="http://schemas.microsoft.com/office/drawing/2014/main" id="{9ECCED05-6431-59B5-47A0-DA40FE94B5E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 name="Rectangle 3">
            <a:extLst>
              <a:ext uri="{FF2B5EF4-FFF2-40B4-BE49-F238E27FC236}">
                <a16:creationId xmlns:a16="http://schemas.microsoft.com/office/drawing/2014/main" id="{A0E1158B-4158-02F6-5FEA-E666FAB170E5}"/>
              </a:ext>
            </a:extLst>
          </p:cNvPr>
          <p:cNvSpPr txBox="1">
            <a:spLocks noChangeArrowheads="1"/>
          </p:cNvSpPr>
          <p:nvPr/>
        </p:nvSpPr>
        <p:spPr bwMode="auto">
          <a:xfrm>
            <a:off x="666750" y="5038725"/>
            <a:ext cx="7696200" cy="7080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Donde entre más cercano esté a uno, mejor es la representación de los datos en las nuevas coordenadas. </a:t>
            </a:r>
          </a:p>
        </p:txBody>
      </p:sp>
      <p:pic>
        <p:nvPicPr>
          <p:cNvPr id="23573" name="Imagen 2">
            <a:extLst>
              <a:ext uri="{FF2B5EF4-FFF2-40B4-BE49-F238E27FC236}">
                <a16:creationId xmlns:a16="http://schemas.microsoft.com/office/drawing/2014/main" id="{6827E19F-7197-5412-CA20-51387E0A2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3470275"/>
            <a:ext cx="32766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4" name="Imagen 4">
            <a:extLst>
              <a:ext uri="{FF2B5EF4-FFF2-40B4-BE49-F238E27FC236}">
                <a16:creationId xmlns:a16="http://schemas.microsoft.com/office/drawing/2014/main" id="{8FD95CE4-BB87-6848-02A9-B585AAC61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3452813"/>
            <a:ext cx="318928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
            <a:extLst>
              <a:ext uri="{FF2B5EF4-FFF2-40B4-BE49-F238E27FC236}">
                <a16:creationId xmlns:a16="http://schemas.microsoft.com/office/drawing/2014/main" id="{8A120714-934C-C6B6-F21F-8D53B93CEFAB}"/>
              </a:ext>
            </a:extLst>
          </p:cNvPr>
          <p:cNvSpPr txBox="1">
            <a:spLocks noChangeArrowheads="1"/>
          </p:cNvSpPr>
          <p:nvPr/>
        </p:nvSpPr>
        <p:spPr bwMode="auto">
          <a:xfrm>
            <a:off x="531813" y="6235700"/>
            <a:ext cx="7696200" cy="30797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457200" indent="-457200" algn="just">
              <a:spcBef>
                <a:spcPct val="0"/>
              </a:spcBef>
              <a:spcAft>
                <a:spcPts val="600"/>
              </a:spcAft>
              <a:buClr>
                <a:schemeClr val="hlink"/>
              </a:buClr>
              <a:buSzTx/>
              <a:buFont typeface="+mj-lt"/>
              <a:buAutoNum type="arabicPeriod"/>
              <a:defRPr/>
            </a:pPr>
            <a:r>
              <a:rPr lang="es-MX" altLang="es-CR" sz="1400" kern="0" dirty="0"/>
              <a:t>Note que la cantidad de valores propios es igual al número de  observaciones.</a:t>
            </a:r>
          </a:p>
        </p:txBody>
      </p:sp>
      <p:sp>
        <p:nvSpPr>
          <p:cNvPr id="27" name="Rectangle 2">
            <a:extLst>
              <a:ext uri="{FF2B5EF4-FFF2-40B4-BE49-F238E27FC236}">
                <a16:creationId xmlns:a16="http://schemas.microsoft.com/office/drawing/2014/main" id="{72780491-942D-9B54-AFBA-65F3F3373ACB}"/>
              </a:ext>
            </a:extLst>
          </p:cNvPr>
          <p:cNvSpPr txBox="1">
            <a:spLocks noChangeArrowheads="1"/>
          </p:cNvSpPr>
          <p:nvPr/>
        </p:nvSpPr>
        <p:spPr bwMode="auto">
          <a:xfrm>
            <a:off x="496888" y="5835650"/>
            <a:ext cx="3332162" cy="80010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1800" b="1" kern="0" dirty="0">
                <a:latin typeface="Times New Roman" panose="02020603050405020304" pitchFamily="18" charset="0"/>
              </a:rPr>
              <a:t>Nota:</a:t>
            </a:r>
            <a:br>
              <a:rPr lang="es-MX" altLang="es-CR" sz="2800" b="1" kern="0" dirty="0">
                <a:latin typeface="Times New Roman" panose="02020603050405020304" pitchFamily="18" charset="0"/>
              </a:rPr>
            </a:br>
            <a:endParaRPr lang="es-ES" altLang="es-CR" sz="2800" b="1" kern="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a:extLst>
              <a:ext uri="{FF2B5EF4-FFF2-40B4-BE49-F238E27FC236}">
                <a16:creationId xmlns:a16="http://schemas.microsoft.com/office/drawing/2014/main" id="{58F597D0-B006-0AC8-C9FA-F1D88936B0F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3D660A5-53C5-4D6D-A6D0-0F3E9C908A02}" type="slidenum">
              <a:rPr lang="es-ES" altLang="es-CR" sz="1400" smtClean="0"/>
              <a:pPr>
                <a:spcBef>
                  <a:spcPct val="0"/>
                </a:spcBef>
                <a:buClrTx/>
                <a:buSzTx/>
                <a:buFontTx/>
                <a:buNone/>
              </a:pPr>
              <a:t>15</a:t>
            </a:fld>
            <a:endParaRPr lang="es-ES" altLang="es-CR" sz="1400"/>
          </a:p>
        </p:txBody>
      </p:sp>
      <p:sp>
        <p:nvSpPr>
          <p:cNvPr id="24579" name="Rectangle 2">
            <a:extLst>
              <a:ext uri="{FF2B5EF4-FFF2-40B4-BE49-F238E27FC236}">
                <a16:creationId xmlns:a16="http://schemas.microsoft.com/office/drawing/2014/main" id="{8314DCFC-309F-C102-E377-616AE001CF7A}"/>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Bondad de ajuste (Mardia et al. 1979)</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4580" name="Rectangle 3">
            <a:extLst>
              <a:ext uri="{FF2B5EF4-FFF2-40B4-BE49-F238E27FC236}">
                <a16:creationId xmlns:a16="http://schemas.microsoft.com/office/drawing/2014/main" id="{B0BC58A4-6669-5767-AF3D-45960480037A}"/>
              </a:ext>
            </a:extLst>
          </p:cNvPr>
          <p:cNvSpPr>
            <a:spLocks noGrp="1" noChangeArrowheads="1"/>
          </p:cNvSpPr>
          <p:nvPr>
            <p:ph type="body" idx="1"/>
          </p:nvPr>
        </p:nvSpPr>
        <p:spPr>
          <a:xfrm>
            <a:off x="708025" y="1830388"/>
            <a:ext cx="7696200" cy="1708150"/>
          </a:xfrm>
        </p:spPr>
        <p:txBody>
          <a:bodyPr>
            <a:spAutoFit/>
          </a:bodyPr>
          <a:lstStyle/>
          <a:p>
            <a:pPr marL="0" indent="0" algn="just">
              <a:spcBef>
                <a:spcPct val="0"/>
              </a:spcBef>
              <a:spcAft>
                <a:spcPts val="600"/>
              </a:spcAft>
              <a:buClr>
                <a:schemeClr val="hlink"/>
              </a:buClr>
              <a:buSzTx/>
              <a:buFont typeface="Wingdings" panose="05000000000000000000" pitchFamily="2" charset="2"/>
              <a:buNone/>
            </a:pPr>
            <a:r>
              <a:rPr lang="es-MX" altLang="es-CR" sz="2000"/>
              <a:t>Sin embargo, dicha proporción nunca es igual a uno puesto que lo que se quiere es disminuir dimensiones, para poder tener una representación más sencilla de los datos.</a:t>
            </a:r>
          </a:p>
          <a:p>
            <a:pPr marL="0" indent="0" algn="just">
              <a:spcBef>
                <a:spcPct val="0"/>
              </a:spcBef>
              <a:spcAft>
                <a:spcPts val="600"/>
              </a:spcAft>
              <a:buClr>
                <a:schemeClr val="hlink"/>
              </a:buClr>
              <a:buSzTx/>
              <a:buFont typeface="Wingdings" panose="05000000000000000000" pitchFamily="2" charset="2"/>
              <a:buNone/>
            </a:pPr>
            <a:endParaRPr lang="es-MX" altLang="es-CR" sz="2000"/>
          </a:p>
        </p:txBody>
      </p:sp>
      <p:sp>
        <p:nvSpPr>
          <p:cNvPr id="24581" name="Rectangle 4">
            <a:extLst>
              <a:ext uri="{FF2B5EF4-FFF2-40B4-BE49-F238E27FC236}">
                <a16:creationId xmlns:a16="http://schemas.microsoft.com/office/drawing/2014/main" id="{58CB0109-2CAC-F659-28B7-DF763AADA78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2" name="Rectangle 5">
            <a:extLst>
              <a:ext uri="{FF2B5EF4-FFF2-40B4-BE49-F238E27FC236}">
                <a16:creationId xmlns:a16="http://schemas.microsoft.com/office/drawing/2014/main" id="{03C2C6E9-E3B6-83C4-E27E-460CC15A0A3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3" name="Rectangle 6">
            <a:extLst>
              <a:ext uri="{FF2B5EF4-FFF2-40B4-BE49-F238E27FC236}">
                <a16:creationId xmlns:a16="http://schemas.microsoft.com/office/drawing/2014/main" id="{F5CCFC1E-9279-3511-AF9F-D21B22B1E6F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4" name="Rectangle 7">
            <a:extLst>
              <a:ext uri="{FF2B5EF4-FFF2-40B4-BE49-F238E27FC236}">
                <a16:creationId xmlns:a16="http://schemas.microsoft.com/office/drawing/2014/main" id="{C8C6B56D-2C27-0648-88F6-86EBAFBEC39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5" name="Rectangle 8">
            <a:extLst>
              <a:ext uri="{FF2B5EF4-FFF2-40B4-BE49-F238E27FC236}">
                <a16:creationId xmlns:a16="http://schemas.microsoft.com/office/drawing/2014/main" id="{0074B2E7-734F-EF81-C7A7-FA6E0D86AF0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6" name="Rectangle 9">
            <a:extLst>
              <a:ext uri="{FF2B5EF4-FFF2-40B4-BE49-F238E27FC236}">
                <a16:creationId xmlns:a16="http://schemas.microsoft.com/office/drawing/2014/main" id="{FF4B1817-C95C-34F5-2D23-A1974860637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7" name="Rectangle 10">
            <a:extLst>
              <a:ext uri="{FF2B5EF4-FFF2-40B4-BE49-F238E27FC236}">
                <a16:creationId xmlns:a16="http://schemas.microsoft.com/office/drawing/2014/main" id="{0F91478B-B2BF-045A-5C3A-AF73E533777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8" name="Rectangle 11">
            <a:extLst>
              <a:ext uri="{FF2B5EF4-FFF2-40B4-BE49-F238E27FC236}">
                <a16:creationId xmlns:a16="http://schemas.microsoft.com/office/drawing/2014/main" id="{7E682359-4F93-1834-C21B-4054BEBB528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9" name="Rectangle 12">
            <a:extLst>
              <a:ext uri="{FF2B5EF4-FFF2-40B4-BE49-F238E27FC236}">
                <a16:creationId xmlns:a16="http://schemas.microsoft.com/office/drawing/2014/main" id="{3FFC01AA-B159-B034-FA20-EF88C1AED73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0" name="Rectangle 13">
            <a:extLst>
              <a:ext uri="{FF2B5EF4-FFF2-40B4-BE49-F238E27FC236}">
                <a16:creationId xmlns:a16="http://schemas.microsoft.com/office/drawing/2014/main" id="{0980B424-934B-266F-02EB-DF5B08A189D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1" name="Rectangle 14">
            <a:extLst>
              <a:ext uri="{FF2B5EF4-FFF2-40B4-BE49-F238E27FC236}">
                <a16:creationId xmlns:a16="http://schemas.microsoft.com/office/drawing/2014/main" id="{0DA0B51E-F7AE-8C87-E5ED-D643E0E47F5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2" name="Rectangle 15">
            <a:extLst>
              <a:ext uri="{FF2B5EF4-FFF2-40B4-BE49-F238E27FC236}">
                <a16:creationId xmlns:a16="http://schemas.microsoft.com/office/drawing/2014/main" id="{4DF8EF95-0A46-020A-BEA2-1354682E605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3" name="Rectangle 16">
            <a:extLst>
              <a:ext uri="{FF2B5EF4-FFF2-40B4-BE49-F238E27FC236}">
                <a16:creationId xmlns:a16="http://schemas.microsoft.com/office/drawing/2014/main" id="{915852FE-2004-72EB-C31A-F58D81F6F11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4" name="Rectangle 17">
            <a:extLst>
              <a:ext uri="{FF2B5EF4-FFF2-40B4-BE49-F238E27FC236}">
                <a16:creationId xmlns:a16="http://schemas.microsoft.com/office/drawing/2014/main" id="{A33C77D9-19EC-3FDC-1C89-AF656582059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5" name="Rectangle 18">
            <a:extLst>
              <a:ext uri="{FF2B5EF4-FFF2-40B4-BE49-F238E27FC236}">
                <a16:creationId xmlns:a16="http://schemas.microsoft.com/office/drawing/2014/main" id="{31DBE955-879C-CEA7-0A23-CE8394460AB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 name="Rectangle 3">
            <a:extLst>
              <a:ext uri="{FF2B5EF4-FFF2-40B4-BE49-F238E27FC236}">
                <a16:creationId xmlns:a16="http://schemas.microsoft.com/office/drawing/2014/main" id="{4D93DE09-0CD4-4863-1CC8-47D64A848A89}"/>
              </a:ext>
            </a:extLst>
          </p:cNvPr>
          <p:cNvSpPr txBox="1">
            <a:spLocks noChangeArrowheads="1"/>
          </p:cNvSpPr>
          <p:nvPr/>
        </p:nvSpPr>
        <p:spPr bwMode="auto">
          <a:xfrm>
            <a:off x="3586163" y="3214688"/>
            <a:ext cx="7696200" cy="706437"/>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4000" kern="0" dirty="0"/>
              <a:t>k &lt; q</a:t>
            </a:r>
          </a:p>
        </p:txBody>
      </p:sp>
      <p:sp>
        <p:nvSpPr>
          <p:cNvPr id="24" name="Rectangle 3">
            <a:extLst>
              <a:ext uri="{FF2B5EF4-FFF2-40B4-BE49-F238E27FC236}">
                <a16:creationId xmlns:a16="http://schemas.microsoft.com/office/drawing/2014/main" id="{9E563CD0-0FC7-1A16-1A0A-AC0D18D542B5}"/>
              </a:ext>
            </a:extLst>
          </p:cNvPr>
          <p:cNvSpPr txBox="1">
            <a:spLocks noChangeArrowheads="1"/>
          </p:cNvSpPr>
          <p:nvPr/>
        </p:nvSpPr>
        <p:spPr bwMode="auto">
          <a:xfrm>
            <a:off x="787400" y="4027488"/>
            <a:ext cx="7696200" cy="110807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1200" b="1" kern="0" dirty="0"/>
              <a:t>q   </a:t>
            </a:r>
            <a:r>
              <a:rPr lang="es-MX" altLang="es-CR" sz="1200" kern="0" dirty="0"/>
              <a:t>es el número de dimensiones originales</a:t>
            </a:r>
          </a:p>
          <a:p>
            <a:pPr marL="0" indent="0" algn="just">
              <a:spcBef>
                <a:spcPct val="0"/>
              </a:spcBef>
              <a:spcAft>
                <a:spcPts val="600"/>
              </a:spcAft>
              <a:buClr>
                <a:schemeClr val="hlink"/>
              </a:buClr>
              <a:buSzTx/>
              <a:buFont typeface="Wingdings" panose="05000000000000000000" pitchFamily="2" charset="2"/>
              <a:buNone/>
              <a:defRPr/>
            </a:pPr>
            <a:r>
              <a:rPr lang="es-MX" altLang="es-CR" sz="1200" b="1" kern="0" dirty="0"/>
              <a:t>k</a:t>
            </a:r>
            <a:r>
              <a:rPr lang="es-MX" altLang="es-CR" sz="1200" kern="0" dirty="0"/>
              <a:t> es el número de dimensiones escogidas después de aplicar el escalonamiento multidimensional.</a:t>
            </a:r>
          </a:p>
          <a:p>
            <a:pPr marL="0" indent="0" algn="just">
              <a:spcBef>
                <a:spcPct val="0"/>
              </a:spcBef>
              <a:spcAft>
                <a:spcPts val="600"/>
              </a:spcAft>
              <a:buClr>
                <a:schemeClr val="hlink"/>
              </a:buClr>
              <a:buSzTx/>
              <a:buFont typeface="Wingdings" panose="05000000000000000000" pitchFamily="2" charset="2"/>
              <a:buNone/>
              <a:defRPr/>
            </a:pPr>
            <a:endParaRPr lang="es-MX" altLang="es-CR" sz="2000" kern="0" dirty="0"/>
          </a:p>
        </p:txBody>
      </p:sp>
      <p:sp>
        <p:nvSpPr>
          <p:cNvPr id="26" name="Rectangle 3">
            <a:extLst>
              <a:ext uri="{FF2B5EF4-FFF2-40B4-BE49-F238E27FC236}">
                <a16:creationId xmlns:a16="http://schemas.microsoft.com/office/drawing/2014/main" id="{AE287E05-D828-A4DF-6E17-E0CC645C92BC}"/>
              </a:ext>
            </a:extLst>
          </p:cNvPr>
          <p:cNvSpPr txBox="1">
            <a:spLocks noChangeArrowheads="1"/>
          </p:cNvSpPr>
          <p:nvPr/>
        </p:nvSpPr>
        <p:spPr bwMode="auto">
          <a:xfrm>
            <a:off x="723900" y="5472113"/>
            <a:ext cx="7696200" cy="7080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Se recomiendan valores mayores que </a:t>
            </a:r>
            <a:r>
              <a:rPr lang="es-MX" altLang="es-CR" sz="2000" b="1" kern="0" dirty="0"/>
              <a:t>0,8</a:t>
            </a:r>
            <a:r>
              <a:rPr lang="es-MX" altLang="es-CR" sz="2000" kern="0" dirty="0"/>
              <a:t> para ambos criterios.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a:extLst>
              <a:ext uri="{FF2B5EF4-FFF2-40B4-BE49-F238E27FC236}">
                <a16:creationId xmlns:a16="http://schemas.microsoft.com/office/drawing/2014/main" id="{A8EAB6B7-0D91-E993-E85A-E15752CA0F9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F9E17FD-28B8-40A1-BCBC-BA1E1EC71E18}" type="slidenum">
              <a:rPr lang="es-ES" altLang="es-CR" sz="1400" smtClean="0"/>
              <a:pPr>
                <a:spcBef>
                  <a:spcPct val="0"/>
                </a:spcBef>
                <a:buClrTx/>
                <a:buSzTx/>
                <a:buFontTx/>
                <a:buNone/>
              </a:pPr>
              <a:t>16</a:t>
            </a:fld>
            <a:endParaRPr lang="es-ES" altLang="es-CR" sz="1400"/>
          </a:p>
        </p:txBody>
      </p:sp>
      <p:sp>
        <p:nvSpPr>
          <p:cNvPr id="26627" name="Rectangle 2">
            <a:extLst>
              <a:ext uri="{FF2B5EF4-FFF2-40B4-BE49-F238E27FC236}">
                <a16:creationId xmlns:a16="http://schemas.microsoft.com/office/drawing/2014/main" id="{EA3B562F-21EE-3E2B-7B44-E99F611FA7E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Falta de ajuste (stress)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6628" name="Rectangle 3">
            <a:extLst>
              <a:ext uri="{FF2B5EF4-FFF2-40B4-BE49-F238E27FC236}">
                <a16:creationId xmlns:a16="http://schemas.microsoft.com/office/drawing/2014/main" id="{D17BE36A-B044-090A-9CB3-7205AFE1B209}"/>
              </a:ext>
            </a:extLst>
          </p:cNvPr>
          <p:cNvSpPr>
            <a:spLocks noGrp="1" noChangeArrowheads="1"/>
          </p:cNvSpPr>
          <p:nvPr>
            <p:ph type="body" idx="1"/>
          </p:nvPr>
        </p:nvSpPr>
        <p:spPr>
          <a:xfrm>
            <a:off x="531813" y="1971675"/>
            <a:ext cx="7696200" cy="1323975"/>
          </a:xfrm>
        </p:spPr>
        <p:txBody>
          <a:bodyPr>
            <a:spAutoFit/>
          </a:bodyPr>
          <a:lstStyle/>
          <a:p>
            <a:pPr marL="0" indent="0" algn="just">
              <a:spcBef>
                <a:spcPct val="0"/>
              </a:spcBef>
              <a:spcAft>
                <a:spcPts val="600"/>
              </a:spcAft>
              <a:buClr>
                <a:schemeClr val="hlink"/>
              </a:buClr>
              <a:buSzTx/>
              <a:buFont typeface="Wingdings" panose="05000000000000000000" pitchFamily="2" charset="2"/>
              <a:buNone/>
            </a:pPr>
            <a:r>
              <a:rPr lang="es-MX" altLang="es-CR" sz="2000"/>
              <a:t>Es una medida de la falta de ajuste que consiste en la diferencia de las distancias observadas y las distancias  predichas, estandarizadas por las distancias observadas al cuadrado para obtener valores entre 0 y 1. </a:t>
            </a:r>
          </a:p>
        </p:txBody>
      </p:sp>
      <p:sp>
        <p:nvSpPr>
          <p:cNvPr id="26629" name="Rectangle 4">
            <a:extLst>
              <a:ext uri="{FF2B5EF4-FFF2-40B4-BE49-F238E27FC236}">
                <a16:creationId xmlns:a16="http://schemas.microsoft.com/office/drawing/2014/main" id="{B35FBECC-448D-2127-6886-ED3A842520D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0" name="Rectangle 5">
            <a:extLst>
              <a:ext uri="{FF2B5EF4-FFF2-40B4-BE49-F238E27FC236}">
                <a16:creationId xmlns:a16="http://schemas.microsoft.com/office/drawing/2014/main" id="{A8B1D8A4-2362-6729-84C0-1E0964E9F5E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1" name="Rectangle 6">
            <a:extLst>
              <a:ext uri="{FF2B5EF4-FFF2-40B4-BE49-F238E27FC236}">
                <a16:creationId xmlns:a16="http://schemas.microsoft.com/office/drawing/2014/main" id="{E934C3C7-6B88-C1B2-E4B2-088B99DE80E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2" name="Rectangle 7">
            <a:extLst>
              <a:ext uri="{FF2B5EF4-FFF2-40B4-BE49-F238E27FC236}">
                <a16:creationId xmlns:a16="http://schemas.microsoft.com/office/drawing/2014/main" id="{6D8C5EA4-3EEE-CEA7-5C76-6018FF968719}"/>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3" name="Rectangle 8">
            <a:extLst>
              <a:ext uri="{FF2B5EF4-FFF2-40B4-BE49-F238E27FC236}">
                <a16:creationId xmlns:a16="http://schemas.microsoft.com/office/drawing/2014/main" id="{A6289A75-27A3-A8A0-A9F0-DE3741FB4EE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4" name="Rectangle 9">
            <a:extLst>
              <a:ext uri="{FF2B5EF4-FFF2-40B4-BE49-F238E27FC236}">
                <a16:creationId xmlns:a16="http://schemas.microsoft.com/office/drawing/2014/main" id="{02276384-1F1A-AE87-6E94-C3EEBAF4874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5" name="Rectangle 10">
            <a:extLst>
              <a:ext uri="{FF2B5EF4-FFF2-40B4-BE49-F238E27FC236}">
                <a16:creationId xmlns:a16="http://schemas.microsoft.com/office/drawing/2014/main" id="{47005BF4-2398-8C2C-9F5F-4F492F8BF15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6" name="Rectangle 11">
            <a:extLst>
              <a:ext uri="{FF2B5EF4-FFF2-40B4-BE49-F238E27FC236}">
                <a16:creationId xmlns:a16="http://schemas.microsoft.com/office/drawing/2014/main" id="{D1893A94-49A4-D123-9EBC-A3082802817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7" name="Rectangle 12">
            <a:extLst>
              <a:ext uri="{FF2B5EF4-FFF2-40B4-BE49-F238E27FC236}">
                <a16:creationId xmlns:a16="http://schemas.microsoft.com/office/drawing/2014/main" id="{B698D641-CE3E-EBB7-2DDB-33D8AB4E633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8" name="Rectangle 13">
            <a:extLst>
              <a:ext uri="{FF2B5EF4-FFF2-40B4-BE49-F238E27FC236}">
                <a16:creationId xmlns:a16="http://schemas.microsoft.com/office/drawing/2014/main" id="{9C7B06F5-B65D-8D22-A365-CAA2D79EF94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39" name="Rectangle 14">
            <a:extLst>
              <a:ext uri="{FF2B5EF4-FFF2-40B4-BE49-F238E27FC236}">
                <a16:creationId xmlns:a16="http://schemas.microsoft.com/office/drawing/2014/main" id="{F4D6BB74-6E65-A763-9539-DBE62A1FC78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0" name="Rectangle 15">
            <a:extLst>
              <a:ext uri="{FF2B5EF4-FFF2-40B4-BE49-F238E27FC236}">
                <a16:creationId xmlns:a16="http://schemas.microsoft.com/office/drawing/2014/main" id="{3F210954-343A-728D-F53C-9F49442D629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1" name="Rectangle 16">
            <a:extLst>
              <a:ext uri="{FF2B5EF4-FFF2-40B4-BE49-F238E27FC236}">
                <a16:creationId xmlns:a16="http://schemas.microsoft.com/office/drawing/2014/main" id="{6F7DC0D5-FE65-669E-3A8E-5EFA78372BE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2" name="Rectangle 17">
            <a:extLst>
              <a:ext uri="{FF2B5EF4-FFF2-40B4-BE49-F238E27FC236}">
                <a16:creationId xmlns:a16="http://schemas.microsoft.com/office/drawing/2014/main" id="{6CFDE731-B6C0-EED9-BD77-B054DA41410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643" name="Rectangle 18">
            <a:extLst>
              <a:ext uri="{FF2B5EF4-FFF2-40B4-BE49-F238E27FC236}">
                <a16:creationId xmlns:a16="http://schemas.microsoft.com/office/drawing/2014/main" id="{4F7171CA-B29D-0565-5C1D-D83DDCC3EDF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6644" name="Imagen 4">
            <a:extLst>
              <a:ext uri="{FF2B5EF4-FFF2-40B4-BE49-F238E27FC236}">
                <a16:creationId xmlns:a16="http://schemas.microsoft.com/office/drawing/2014/main" id="{8051239F-C9AA-81F7-50FB-25F72957C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38" y="3436938"/>
            <a:ext cx="3867150"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a:extLst>
              <a:ext uri="{FF2B5EF4-FFF2-40B4-BE49-F238E27FC236}">
                <a16:creationId xmlns:a16="http://schemas.microsoft.com/office/drawing/2014/main" id="{D7C9B947-8AC2-EFAB-BFD2-8B9627FBC846}"/>
              </a:ext>
            </a:extLst>
          </p:cNvPr>
          <p:cNvSpPr txBox="1">
            <a:spLocks noChangeArrowheads="1"/>
          </p:cNvSpPr>
          <p:nvPr/>
        </p:nvSpPr>
        <p:spPr bwMode="auto">
          <a:xfrm>
            <a:off x="531813" y="5300663"/>
            <a:ext cx="7696200" cy="7080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Donde entre más cercano esté a cero, mejor es la representación de los datos en las nuevas coordenadas. </a:t>
            </a:r>
          </a:p>
        </p:txBody>
      </p:sp>
      <mc:AlternateContent xmlns:mc="http://schemas.openxmlformats.org/markup-compatibility/2006" xmlns:p14="http://schemas.microsoft.com/office/powerpoint/2010/main">
        <mc:Choice Requires="p14">
          <p:contentPart p14:bwMode="auto" r:id="rId3">
            <p14:nvContentPartPr>
              <p14:cNvPr id="2" name="Entrada de lápiz 1">
                <a:extLst>
                  <a:ext uri="{FF2B5EF4-FFF2-40B4-BE49-F238E27FC236}">
                    <a16:creationId xmlns:a16="http://schemas.microsoft.com/office/drawing/2014/main" id="{32DB7217-8979-BB89-2FF6-0184F2A9FC70}"/>
                  </a:ext>
                </a:extLst>
              </p14:cNvPr>
              <p14:cNvContentPartPr/>
              <p14:nvPr/>
            </p14:nvContentPartPr>
            <p14:xfrm>
              <a:off x="2170533" y="2128831"/>
              <a:ext cx="129240" cy="19080"/>
            </p14:xfrm>
          </p:contentPart>
        </mc:Choice>
        <mc:Fallback xmlns="">
          <p:pic>
            <p:nvPicPr>
              <p:cNvPr id="2" name="Entrada de lápiz 1">
                <a:extLst>
                  <a:ext uri="{FF2B5EF4-FFF2-40B4-BE49-F238E27FC236}">
                    <a16:creationId xmlns:a16="http://schemas.microsoft.com/office/drawing/2014/main" id="{32DB7217-8979-BB89-2FF6-0184F2A9FC70}"/>
                  </a:ext>
                </a:extLst>
              </p:cNvPr>
              <p:cNvPicPr/>
              <p:nvPr/>
            </p:nvPicPr>
            <p:blipFill>
              <a:blip r:embed="rId4"/>
              <a:stretch>
                <a:fillRect/>
              </a:stretch>
            </p:blipFill>
            <p:spPr>
              <a:xfrm>
                <a:off x="2161533" y="2119831"/>
                <a:ext cx="146880" cy="367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arcador de número de diapositiva">
            <a:extLst>
              <a:ext uri="{FF2B5EF4-FFF2-40B4-BE49-F238E27FC236}">
                <a16:creationId xmlns:a16="http://schemas.microsoft.com/office/drawing/2014/main" id="{ACE0E8F0-E7A8-B421-3A08-927A80F6B67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C5D0820-9EA6-49CE-8F89-CD2E236A5C74}" type="slidenum">
              <a:rPr lang="es-ES" altLang="es-CR" sz="1400" smtClean="0"/>
              <a:pPr>
                <a:spcBef>
                  <a:spcPct val="0"/>
                </a:spcBef>
                <a:buClrTx/>
                <a:buSzTx/>
                <a:buFontTx/>
                <a:buNone/>
              </a:pPr>
              <a:t>17</a:t>
            </a:fld>
            <a:endParaRPr lang="es-ES" altLang="es-CR" sz="1400"/>
          </a:p>
        </p:txBody>
      </p:sp>
      <p:sp>
        <p:nvSpPr>
          <p:cNvPr id="27651" name="Rectangle 2">
            <a:extLst>
              <a:ext uri="{FF2B5EF4-FFF2-40B4-BE49-F238E27FC236}">
                <a16:creationId xmlns:a16="http://schemas.microsoft.com/office/drawing/2014/main" id="{513FE981-035C-99BA-3CAE-1E4ADC832E2F}"/>
              </a:ext>
            </a:extLst>
          </p:cNvPr>
          <p:cNvSpPr>
            <a:spLocks noGrp="1" noChangeArrowheads="1"/>
          </p:cNvSpPr>
          <p:nvPr>
            <p:ph type="title"/>
          </p:nvPr>
        </p:nvSpPr>
        <p:spPr>
          <a:xfrm>
            <a:off x="573088" y="5213350"/>
            <a:ext cx="3332162" cy="800100"/>
          </a:xfrm>
        </p:spPr>
        <p:txBody>
          <a:bodyPr/>
          <a:lstStyle/>
          <a:p>
            <a:pPr eaLnBrk="1" hangingPunct="1"/>
            <a:r>
              <a:rPr lang="es-MX" altLang="es-CR" sz="1800" b="1">
                <a:latin typeface="Times New Roman" panose="02020603050405020304" pitchFamily="18" charset="0"/>
              </a:rPr>
              <a:t>Notas: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7652" name="Rectangle 3">
            <a:extLst>
              <a:ext uri="{FF2B5EF4-FFF2-40B4-BE49-F238E27FC236}">
                <a16:creationId xmlns:a16="http://schemas.microsoft.com/office/drawing/2014/main" id="{CEA008AA-236A-0775-6FDC-9CC1AAAE0CF2}"/>
              </a:ext>
            </a:extLst>
          </p:cNvPr>
          <p:cNvSpPr>
            <a:spLocks noGrp="1" noChangeArrowheads="1"/>
          </p:cNvSpPr>
          <p:nvPr>
            <p:ph type="body" idx="1"/>
          </p:nvPr>
        </p:nvSpPr>
        <p:spPr>
          <a:xfrm>
            <a:off x="509588" y="1892300"/>
            <a:ext cx="7696200" cy="708025"/>
          </a:xfrm>
        </p:spPr>
        <p:txBody>
          <a:bodyPr>
            <a:spAutoFit/>
          </a:bodyPr>
          <a:lstStyle/>
          <a:p>
            <a:pPr marL="0" indent="0" algn="just">
              <a:spcBef>
                <a:spcPct val="0"/>
              </a:spcBef>
              <a:spcAft>
                <a:spcPts val="600"/>
              </a:spcAft>
              <a:buClr>
                <a:schemeClr val="hlink"/>
              </a:buClr>
              <a:buSzTx/>
              <a:buFont typeface="Wingdings" panose="05000000000000000000" pitchFamily="2" charset="2"/>
              <a:buNone/>
            </a:pPr>
            <a:r>
              <a:rPr lang="es-MX" altLang="es-CR" sz="2000"/>
              <a:t>Al evaluar bondad de ajuste del MDS, para este propósito Kruskal en 1964, propuso la siguiente regla de dedo:</a:t>
            </a:r>
          </a:p>
        </p:txBody>
      </p:sp>
      <p:sp>
        <p:nvSpPr>
          <p:cNvPr id="27653" name="Rectangle 4">
            <a:extLst>
              <a:ext uri="{FF2B5EF4-FFF2-40B4-BE49-F238E27FC236}">
                <a16:creationId xmlns:a16="http://schemas.microsoft.com/office/drawing/2014/main" id="{5A0FA95F-CCC1-D9FC-64FD-EEFB52F4C01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4" name="Rectangle 5">
            <a:extLst>
              <a:ext uri="{FF2B5EF4-FFF2-40B4-BE49-F238E27FC236}">
                <a16:creationId xmlns:a16="http://schemas.microsoft.com/office/drawing/2014/main" id="{1B77B8CE-B9C1-0DC3-0B3F-5DBED3373A0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5" name="Rectangle 6">
            <a:extLst>
              <a:ext uri="{FF2B5EF4-FFF2-40B4-BE49-F238E27FC236}">
                <a16:creationId xmlns:a16="http://schemas.microsoft.com/office/drawing/2014/main" id="{9AE2297E-2269-6FA4-D368-C55E79AEB46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6" name="Rectangle 7">
            <a:extLst>
              <a:ext uri="{FF2B5EF4-FFF2-40B4-BE49-F238E27FC236}">
                <a16:creationId xmlns:a16="http://schemas.microsoft.com/office/drawing/2014/main" id="{74C72A79-6852-48D8-8533-3AA540BF739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7" name="Rectangle 8">
            <a:extLst>
              <a:ext uri="{FF2B5EF4-FFF2-40B4-BE49-F238E27FC236}">
                <a16:creationId xmlns:a16="http://schemas.microsoft.com/office/drawing/2014/main" id="{D63AB538-85EB-403F-88E8-967BE393977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8" name="Rectangle 9">
            <a:extLst>
              <a:ext uri="{FF2B5EF4-FFF2-40B4-BE49-F238E27FC236}">
                <a16:creationId xmlns:a16="http://schemas.microsoft.com/office/drawing/2014/main" id="{301B9BB2-578F-18FB-E651-3C486BD1E8F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9" name="Rectangle 10">
            <a:extLst>
              <a:ext uri="{FF2B5EF4-FFF2-40B4-BE49-F238E27FC236}">
                <a16:creationId xmlns:a16="http://schemas.microsoft.com/office/drawing/2014/main" id="{88A91E24-7319-9868-620C-AE535C319393}"/>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0" name="Rectangle 11">
            <a:extLst>
              <a:ext uri="{FF2B5EF4-FFF2-40B4-BE49-F238E27FC236}">
                <a16:creationId xmlns:a16="http://schemas.microsoft.com/office/drawing/2014/main" id="{84E269AD-8A67-FE02-A731-37E78A83145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1" name="Rectangle 12">
            <a:extLst>
              <a:ext uri="{FF2B5EF4-FFF2-40B4-BE49-F238E27FC236}">
                <a16:creationId xmlns:a16="http://schemas.microsoft.com/office/drawing/2014/main" id="{32D5E03B-E157-DFA0-C71B-7D003E59ADF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2" name="Rectangle 13">
            <a:extLst>
              <a:ext uri="{FF2B5EF4-FFF2-40B4-BE49-F238E27FC236}">
                <a16:creationId xmlns:a16="http://schemas.microsoft.com/office/drawing/2014/main" id="{D29D089B-1EED-CCDD-D82D-50F0D1D9C69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3" name="Rectangle 14">
            <a:extLst>
              <a:ext uri="{FF2B5EF4-FFF2-40B4-BE49-F238E27FC236}">
                <a16:creationId xmlns:a16="http://schemas.microsoft.com/office/drawing/2014/main" id="{5ACD560C-67B1-F45A-58C0-F829449D21F0}"/>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4" name="Rectangle 15">
            <a:extLst>
              <a:ext uri="{FF2B5EF4-FFF2-40B4-BE49-F238E27FC236}">
                <a16:creationId xmlns:a16="http://schemas.microsoft.com/office/drawing/2014/main" id="{0EABD5CD-F1BB-5509-153C-0CE72B2369A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5" name="Rectangle 16">
            <a:extLst>
              <a:ext uri="{FF2B5EF4-FFF2-40B4-BE49-F238E27FC236}">
                <a16:creationId xmlns:a16="http://schemas.microsoft.com/office/drawing/2014/main" id="{D75F04DB-99E1-A2E3-157F-C1D75DF0CF8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6" name="Rectangle 17">
            <a:extLst>
              <a:ext uri="{FF2B5EF4-FFF2-40B4-BE49-F238E27FC236}">
                <a16:creationId xmlns:a16="http://schemas.microsoft.com/office/drawing/2014/main" id="{16AF010F-9774-4E92-8FC1-B9AA59C8EFE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67" name="Rectangle 18">
            <a:extLst>
              <a:ext uri="{FF2B5EF4-FFF2-40B4-BE49-F238E27FC236}">
                <a16:creationId xmlns:a16="http://schemas.microsoft.com/office/drawing/2014/main" id="{729989D3-88EB-5888-0F17-95A05DE15EC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7668" name="Imagen 5">
            <a:extLst>
              <a:ext uri="{FF2B5EF4-FFF2-40B4-BE49-F238E27FC236}">
                <a16:creationId xmlns:a16="http://schemas.microsoft.com/office/drawing/2014/main" id="{B5BF6437-C603-2109-63AB-0B24266F8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2600325"/>
            <a:ext cx="453072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
            <a:extLst>
              <a:ext uri="{FF2B5EF4-FFF2-40B4-BE49-F238E27FC236}">
                <a16:creationId xmlns:a16="http://schemas.microsoft.com/office/drawing/2014/main" id="{20AE9303-ED95-D8B7-7985-DA6B9A6EDCC9}"/>
              </a:ext>
            </a:extLst>
          </p:cNvPr>
          <p:cNvSpPr txBox="1">
            <a:spLocks noChangeArrowheads="1"/>
          </p:cNvSpPr>
          <p:nvPr/>
        </p:nvSpPr>
        <p:spPr bwMode="auto">
          <a:xfrm>
            <a:off x="509588" y="5651500"/>
            <a:ext cx="7696200" cy="103187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457200" indent="-457200" algn="just">
              <a:spcBef>
                <a:spcPct val="0"/>
              </a:spcBef>
              <a:spcAft>
                <a:spcPts val="600"/>
              </a:spcAft>
              <a:buClr>
                <a:schemeClr val="hlink"/>
              </a:buClr>
              <a:buSzTx/>
              <a:buFont typeface="+mj-lt"/>
              <a:buAutoNum type="arabicPeriod"/>
              <a:defRPr/>
            </a:pPr>
            <a:r>
              <a:rPr lang="es-MX" altLang="es-CR" sz="1400" kern="0" dirty="0"/>
              <a:t>Recuerde que puede usar cualquier distancia que sea pertinente para los datos.</a:t>
            </a:r>
          </a:p>
          <a:p>
            <a:pPr marL="457200" indent="-457200" algn="just">
              <a:spcBef>
                <a:spcPct val="0"/>
              </a:spcBef>
              <a:spcAft>
                <a:spcPts val="600"/>
              </a:spcAft>
              <a:buClr>
                <a:schemeClr val="hlink"/>
              </a:buClr>
              <a:buSzTx/>
              <a:buFont typeface="+mj-lt"/>
              <a:buAutoNum type="arabicPeriod"/>
              <a:defRPr/>
            </a:pPr>
            <a:r>
              <a:rPr lang="es-MX" altLang="es-CR" sz="1400" kern="0" dirty="0"/>
              <a:t>El stress puede usarse también para calificar la falta de ajuste de un escalamiento multidimensional no métrico. </a:t>
            </a:r>
          </a:p>
        </p:txBody>
      </p:sp>
      <p:sp>
        <p:nvSpPr>
          <p:cNvPr id="28" name="Rectangle 2">
            <a:extLst>
              <a:ext uri="{FF2B5EF4-FFF2-40B4-BE49-F238E27FC236}">
                <a16:creationId xmlns:a16="http://schemas.microsoft.com/office/drawing/2014/main" id="{16D40996-0871-F11A-4408-F47D6926EAD4}"/>
              </a:ext>
            </a:extLst>
          </p:cNvPr>
          <p:cNvSpPr txBox="1">
            <a:spLocks noChangeArrowheads="1"/>
          </p:cNvSpPr>
          <p:nvPr/>
        </p:nvSpPr>
        <p:spPr bwMode="auto">
          <a:xfrm>
            <a:off x="1023938" y="830263"/>
            <a:ext cx="8162925" cy="94615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2800" b="1" kern="0">
                <a:latin typeface="Times New Roman" panose="02020603050405020304" pitchFamily="18" charset="0"/>
              </a:rPr>
              <a:t>Falta de ajuste (stress)</a:t>
            </a:r>
            <a:br>
              <a:rPr lang="es-MX" altLang="es-CR" sz="2800" b="1" kern="0">
                <a:latin typeface="Times New Roman" panose="02020603050405020304" pitchFamily="18" charset="0"/>
              </a:rPr>
            </a:br>
            <a:endParaRPr lang="es-ES" altLang="es-CR" sz="2800" b="1" kern="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a:extLst>
              <a:ext uri="{FF2B5EF4-FFF2-40B4-BE49-F238E27FC236}">
                <a16:creationId xmlns:a16="http://schemas.microsoft.com/office/drawing/2014/main" id="{AAC23849-E119-9616-958B-D4A7BC31380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EB91678-6E9E-4ABD-98E9-794527CBDD3D}" type="slidenum">
              <a:rPr lang="es-ES" altLang="es-CR" sz="1400" smtClean="0"/>
              <a:pPr>
                <a:spcBef>
                  <a:spcPct val="0"/>
                </a:spcBef>
                <a:buClrTx/>
                <a:buSzTx/>
                <a:buFontTx/>
                <a:buNone/>
              </a:pPr>
              <a:t>18</a:t>
            </a:fld>
            <a:endParaRPr lang="es-ES" altLang="es-CR" sz="1400"/>
          </a:p>
        </p:txBody>
      </p:sp>
      <p:sp>
        <p:nvSpPr>
          <p:cNvPr id="28675" name="Rectangle 2">
            <a:extLst>
              <a:ext uri="{FF2B5EF4-FFF2-40B4-BE49-F238E27FC236}">
                <a16:creationId xmlns:a16="http://schemas.microsoft.com/office/drawing/2014/main" id="{D2413DBB-8249-DDD2-BAF8-72E109F656C9}"/>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8676" name="Rectangle 3">
            <a:extLst>
              <a:ext uri="{FF2B5EF4-FFF2-40B4-BE49-F238E27FC236}">
                <a16:creationId xmlns:a16="http://schemas.microsoft.com/office/drawing/2014/main" id="{7472019C-3C98-C738-7C7B-EDBCA7F8604F}"/>
              </a:ext>
            </a:extLst>
          </p:cNvPr>
          <p:cNvSpPr>
            <a:spLocks noGrp="1" noChangeArrowheads="1"/>
          </p:cNvSpPr>
          <p:nvPr>
            <p:ph type="body" idx="1"/>
          </p:nvPr>
        </p:nvSpPr>
        <p:spPr>
          <a:xfrm>
            <a:off x="531813" y="1971675"/>
            <a:ext cx="7696200" cy="7080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dirty="0"/>
              <a:t>Dado los siguientes datos, hacemos el cálculo de las distancias euclídeas </a:t>
            </a:r>
          </a:p>
        </p:txBody>
      </p:sp>
      <p:sp>
        <p:nvSpPr>
          <p:cNvPr id="28677" name="Rectangle 4">
            <a:extLst>
              <a:ext uri="{FF2B5EF4-FFF2-40B4-BE49-F238E27FC236}">
                <a16:creationId xmlns:a16="http://schemas.microsoft.com/office/drawing/2014/main" id="{1215B910-1FDA-0234-B6D8-07CC54F1476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8" name="Rectangle 5">
            <a:extLst>
              <a:ext uri="{FF2B5EF4-FFF2-40B4-BE49-F238E27FC236}">
                <a16:creationId xmlns:a16="http://schemas.microsoft.com/office/drawing/2014/main" id="{0399C83C-4192-4648-A21D-292141BB7DC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9" name="Rectangle 6">
            <a:extLst>
              <a:ext uri="{FF2B5EF4-FFF2-40B4-BE49-F238E27FC236}">
                <a16:creationId xmlns:a16="http://schemas.microsoft.com/office/drawing/2014/main" id="{EFDFA361-5440-D617-C29D-2C9435269C9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0" name="Rectangle 7">
            <a:extLst>
              <a:ext uri="{FF2B5EF4-FFF2-40B4-BE49-F238E27FC236}">
                <a16:creationId xmlns:a16="http://schemas.microsoft.com/office/drawing/2014/main" id="{CBD30898-0737-FE93-7819-25A3E00F21F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1" name="Rectangle 8">
            <a:extLst>
              <a:ext uri="{FF2B5EF4-FFF2-40B4-BE49-F238E27FC236}">
                <a16:creationId xmlns:a16="http://schemas.microsoft.com/office/drawing/2014/main" id="{402F0D61-B91D-8037-D5F0-436FC75CF522}"/>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2" name="Rectangle 9">
            <a:extLst>
              <a:ext uri="{FF2B5EF4-FFF2-40B4-BE49-F238E27FC236}">
                <a16:creationId xmlns:a16="http://schemas.microsoft.com/office/drawing/2014/main" id="{3EB34D8B-0921-A756-486B-A6E1E41853A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3" name="Rectangle 10">
            <a:extLst>
              <a:ext uri="{FF2B5EF4-FFF2-40B4-BE49-F238E27FC236}">
                <a16:creationId xmlns:a16="http://schemas.microsoft.com/office/drawing/2014/main" id="{E35CA150-1379-8D6A-DF45-A235FA1036B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4" name="Rectangle 11">
            <a:extLst>
              <a:ext uri="{FF2B5EF4-FFF2-40B4-BE49-F238E27FC236}">
                <a16:creationId xmlns:a16="http://schemas.microsoft.com/office/drawing/2014/main" id="{997D5E16-9054-C61C-1F14-7E54870585D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5" name="Rectangle 12">
            <a:extLst>
              <a:ext uri="{FF2B5EF4-FFF2-40B4-BE49-F238E27FC236}">
                <a16:creationId xmlns:a16="http://schemas.microsoft.com/office/drawing/2014/main" id="{19C9B5F6-D525-D54E-9F94-D409CA7D431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6" name="Rectangle 13">
            <a:extLst>
              <a:ext uri="{FF2B5EF4-FFF2-40B4-BE49-F238E27FC236}">
                <a16:creationId xmlns:a16="http://schemas.microsoft.com/office/drawing/2014/main" id="{B34C060C-607C-7CF6-079C-1E4CFFF5A9A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7" name="Rectangle 14">
            <a:extLst>
              <a:ext uri="{FF2B5EF4-FFF2-40B4-BE49-F238E27FC236}">
                <a16:creationId xmlns:a16="http://schemas.microsoft.com/office/drawing/2014/main" id="{B48BE91E-9431-BA72-40ED-F67072886CC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8" name="Rectangle 15">
            <a:extLst>
              <a:ext uri="{FF2B5EF4-FFF2-40B4-BE49-F238E27FC236}">
                <a16:creationId xmlns:a16="http://schemas.microsoft.com/office/drawing/2014/main" id="{5A6FAB4E-36F8-13FD-61FC-4E1D3076AFA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9" name="Rectangle 16">
            <a:extLst>
              <a:ext uri="{FF2B5EF4-FFF2-40B4-BE49-F238E27FC236}">
                <a16:creationId xmlns:a16="http://schemas.microsoft.com/office/drawing/2014/main" id="{3831BADB-0F9B-3DD7-05BD-967A3EDD120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0" name="Rectangle 17">
            <a:extLst>
              <a:ext uri="{FF2B5EF4-FFF2-40B4-BE49-F238E27FC236}">
                <a16:creationId xmlns:a16="http://schemas.microsoft.com/office/drawing/2014/main" id="{D569EFAA-84D0-4F5D-F596-B806DEA3F79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1" name="Rectangle 18">
            <a:extLst>
              <a:ext uri="{FF2B5EF4-FFF2-40B4-BE49-F238E27FC236}">
                <a16:creationId xmlns:a16="http://schemas.microsoft.com/office/drawing/2014/main" id="{C6702172-A504-D12E-F67D-4244F9F4D15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8692" name="Imagen 2">
            <a:extLst>
              <a:ext uri="{FF2B5EF4-FFF2-40B4-BE49-F238E27FC236}">
                <a16:creationId xmlns:a16="http://schemas.microsoft.com/office/drawing/2014/main" id="{3834E470-D9AC-D728-C29C-92073A25E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3205163"/>
            <a:ext cx="2967038"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
            <a:extLst>
              <a:ext uri="{FF2B5EF4-FFF2-40B4-BE49-F238E27FC236}">
                <a16:creationId xmlns:a16="http://schemas.microsoft.com/office/drawing/2014/main" id="{851AC331-C230-02B7-0F1E-C5A89671E330}"/>
              </a:ext>
            </a:extLst>
          </p:cNvPr>
          <p:cNvSpPr txBox="1">
            <a:spLocks noChangeArrowheads="1"/>
          </p:cNvSpPr>
          <p:nvPr/>
        </p:nvSpPr>
        <p:spPr bwMode="auto">
          <a:xfrm>
            <a:off x="3069432" y="2916682"/>
            <a:ext cx="2271712" cy="369332"/>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1800" kern="0" dirty="0"/>
              <a:t>X1 X2 X3 X4 X5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a:extLst>
              <a:ext uri="{FF2B5EF4-FFF2-40B4-BE49-F238E27FC236}">
                <a16:creationId xmlns:a16="http://schemas.microsoft.com/office/drawing/2014/main" id="{C286D7F7-9A2F-E7BE-898C-B3811D9276C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9DDC88E-DF13-45C6-98BC-3E1513EC1F35}" type="slidenum">
              <a:rPr lang="es-ES" altLang="es-CR" sz="1400" smtClean="0"/>
              <a:pPr>
                <a:spcBef>
                  <a:spcPct val="0"/>
                </a:spcBef>
                <a:buClrTx/>
                <a:buSzTx/>
                <a:buFontTx/>
                <a:buNone/>
              </a:pPr>
              <a:t>19</a:t>
            </a:fld>
            <a:endParaRPr lang="es-ES" altLang="es-CR" sz="1400"/>
          </a:p>
        </p:txBody>
      </p:sp>
      <p:sp>
        <p:nvSpPr>
          <p:cNvPr id="29699" name="Rectangle 2">
            <a:extLst>
              <a:ext uri="{FF2B5EF4-FFF2-40B4-BE49-F238E27FC236}">
                <a16:creationId xmlns:a16="http://schemas.microsoft.com/office/drawing/2014/main" id="{0BE540DA-58BC-EF32-8A4A-870F99485E0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Matriz de distancias euclídeas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9700" name="Rectangle 4">
            <a:extLst>
              <a:ext uri="{FF2B5EF4-FFF2-40B4-BE49-F238E27FC236}">
                <a16:creationId xmlns:a16="http://schemas.microsoft.com/office/drawing/2014/main" id="{C0540EB8-686F-DB0F-73A3-23EE0E6B072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1" name="Rectangle 5">
            <a:extLst>
              <a:ext uri="{FF2B5EF4-FFF2-40B4-BE49-F238E27FC236}">
                <a16:creationId xmlns:a16="http://schemas.microsoft.com/office/drawing/2014/main" id="{3B388374-BCAA-79F1-2A3D-67DD9226137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2" name="Rectangle 6">
            <a:extLst>
              <a:ext uri="{FF2B5EF4-FFF2-40B4-BE49-F238E27FC236}">
                <a16:creationId xmlns:a16="http://schemas.microsoft.com/office/drawing/2014/main" id="{2A9738FC-427E-0425-9FB0-AB4743ABC83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3" name="Rectangle 7">
            <a:extLst>
              <a:ext uri="{FF2B5EF4-FFF2-40B4-BE49-F238E27FC236}">
                <a16:creationId xmlns:a16="http://schemas.microsoft.com/office/drawing/2014/main" id="{20C86821-A17D-D2E8-AFBE-DFAFE0D1C5C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4" name="Rectangle 8">
            <a:extLst>
              <a:ext uri="{FF2B5EF4-FFF2-40B4-BE49-F238E27FC236}">
                <a16:creationId xmlns:a16="http://schemas.microsoft.com/office/drawing/2014/main" id="{98155FDC-5DF7-16B0-7625-D785793433C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5" name="Rectangle 9">
            <a:extLst>
              <a:ext uri="{FF2B5EF4-FFF2-40B4-BE49-F238E27FC236}">
                <a16:creationId xmlns:a16="http://schemas.microsoft.com/office/drawing/2014/main" id="{F63E5D48-2C55-CC42-B5C8-3FB719D668A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6" name="Rectangle 10">
            <a:extLst>
              <a:ext uri="{FF2B5EF4-FFF2-40B4-BE49-F238E27FC236}">
                <a16:creationId xmlns:a16="http://schemas.microsoft.com/office/drawing/2014/main" id="{DD799730-B509-2129-6084-609E4E0304D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7" name="Rectangle 11">
            <a:extLst>
              <a:ext uri="{FF2B5EF4-FFF2-40B4-BE49-F238E27FC236}">
                <a16:creationId xmlns:a16="http://schemas.microsoft.com/office/drawing/2014/main" id="{19DBFDFF-8DF2-E92C-4AE1-05FA69EDE6E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8" name="Rectangle 12">
            <a:extLst>
              <a:ext uri="{FF2B5EF4-FFF2-40B4-BE49-F238E27FC236}">
                <a16:creationId xmlns:a16="http://schemas.microsoft.com/office/drawing/2014/main" id="{DF975EB6-0E83-7E7B-3C22-67B6A37F105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9" name="Rectangle 13">
            <a:extLst>
              <a:ext uri="{FF2B5EF4-FFF2-40B4-BE49-F238E27FC236}">
                <a16:creationId xmlns:a16="http://schemas.microsoft.com/office/drawing/2014/main" id="{BC85EF7D-E2BE-2C6F-EAAC-AF1618733980}"/>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0" name="Rectangle 14">
            <a:extLst>
              <a:ext uri="{FF2B5EF4-FFF2-40B4-BE49-F238E27FC236}">
                <a16:creationId xmlns:a16="http://schemas.microsoft.com/office/drawing/2014/main" id="{986B38F5-89F9-0430-E2EC-5884C71F19C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1" name="Rectangle 15">
            <a:extLst>
              <a:ext uri="{FF2B5EF4-FFF2-40B4-BE49-F238E27FC236}">
                <a16:creationId xmlns:a16="http://schemas.microsoft.com/office/drawing/2014/main" id="{079B935E-FE0E-F24F-7EA3-8C88C29715B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2" name="Rectangle 16">
            <a:extLst>
              <a:ext uri="{FF2B5EF4-FFF2-40B4-BE49-F238E27FC236}">
                <a16:creationId xmlns:a16="http://schemas.microsoft.com/office/drawing/2014/main" id="{F1CEA611-37CF-44C7-8787-A96FA1F7158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3" name="Rectangle 17">
            <a:extLst>
              <a:ext uri="{FF2B5EF4-FFF2-40B4-BE49-F238E27FC236}">
                <a16:creationId xmlns:a16="http://schemas.microsoft.com/office/drawing/2014/main" id="{F571A794-7871-FB5F-8F54-60251353EE1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4" name="Rectangle 18">
            <a:extLst>
              <a:ext uri="{FF2B5EF4-FFF2-40B4-BE49-F238E27FC236}">
                <a16:creationId xmlns:a16="http://schemas.microsoft.com/office/drawing/2014/main" id="{59925D5F-1C85-83DF-28E3-F7AF681F409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9715" name="Imagen 22">
            <a:extLst>
              <a:ext uri="{FF2B5EF4-FFF2-40B4-BE49-F238E27FC236}">
                <a16:creationId xmlns:a16="http://schemas.microsoft.com/office/drawing/2014/main" id="{3F471C9A-9A1D-B68B-8E63-A11EA940A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984500"/>
            <a:ext cx="6731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Marcador de número de diapositiva">
            <a:extLst>
              <a:ext uri="{FF2B5EF4-FFF2-40B4-BE49-F238E27FC236}">
                <a16:creationId xmlns:a16="http://schemas.microsoft.com/office/drawing/2014/main" id="{C02D96CC-6291-47F6-EE22-17C1F9621C3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2B3F07F-7555-4829-824A-0A62E39F02EB}" type="slidenum">
              <a:rPr lang="es-ES" altLang="es-CR" sz="1400" smtClean="0"/>
              <a:pPr>
                <a:spcBef>
                  <a:spcPct val="0"/>
                </a:spcBef>
                <a:buClrTx/>
                <a:buSzTx/>
                <a:buFontTx/>
                <a:buNone/>
              </a:pPr>
              <a:t>2</a:t>
            </a:fld>
            <a:endParaRPr lang="es-ES" altLang="es-CR" sz="1400"/>
          </a:p>
        </p:txBody>
      </p:sp>
      <p:sp>
        <p:nvSpPr>
          <p:cNvPr id="6147" name="Rectangle 2">
            <a:extLst>
              <a:ext uri="{FF2B5EF4-FFF2-40B4-BE49-F238E27FC236}">
                <a16:creationId xmlns:a16="http://schemas.microsoft.com/office/drawing/2014/main" id="{7A2B8680-92D1-9922-2027-B7C5C5FD449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Escalamiento multidimensional (MDS)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172" name="Rectangle 3">
            <a:extLst>
              <a:ext uri="{FF2B5EF4-FFF2-40B4-BE49-F238E27FC236}">
                <a16:creationId xmlns:a16="http://schemas.microsoft.com/office/drawing/2014/main" id="{A4E76B0D-B165-EB78-8BBF-663B9CD8C225}"/>
              </a:ext>
            </a:extLst>
          </p:cNvPr>
          <p:cNvSpPr>
            <a:spLocks noGrp="1" noChangeArrowheads="1"/>
          </p:cNvSpPr>
          <p:nvPr>
            <p:ph type="body" idx="1"/>
          </p:nvPr>
        </p:nvSpPr>
        <p:spPr>
          <a:xfrm>
            <a:off x="838200" y="2133600"/>
            <a:ext cx="7696200" cy="3708400"/>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MX" altLang="es-CR" sz="2000" dirty="0"/>
              <a:t>Se trata de agrupar los individuos según las distancias de sus observaciones en las distintas variables (entre más cerca se encuentren dos individuos más parecidos son).</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r>
              <a:rPr lang="es-MX" altLang="es-CR" sz="2000" dirty="0"/>
              <a:t>En la construcción de las nuevas coordenadas basadas en la distancia no existe una variable respuesta. Todas las variables funcionan al mismo nivel y se construyen nuevas variables a partir de ese conjunto de variables disponibles.</a:t>
            </a:r>
          </a:p>
          <a:p>
            <a:pPr marL="0" indent="0" algn="just">
              <a:spcBef>
                <a:spcPct val="0"/>
              </a:spcBef>
              <a:spcAft>
                <a:spcPts val="600"/>
              </a:spcAft>
              <a:buClr>
                <a:schemeClr val="hlink"/>
              </a:buClr>
              <a:buSzTx/>
              <a:buFont typeface="Wingdings" panose="05000000000000000000" pitchFamily="2" charset="2"/>
              <a:buNone/>
              <a:defRPr/>
            </a:pPr>
            <a:endParaRPr lang="es-MX" altLang="es-CR" sz="2000" dirty="0"/>
          </a:p>
        </p:txBody>
      </p:sp>
      <p:sp>
        <p:nvSpPr>
          <p:cNvPr id="6149" name="Rectangle 4">
            <a:extLst>
              <a:ext uri="{FF2B5EF4-FFF2-40B4-BE49-F238E27FC236}">
                <a16:creationId xmlns:a16="http://schemas.microsoft.com/office/drawing/2014/main" id="{BC5CF461-E2DB-4D07-910C-27F4E571E92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0" name="Rectangle 5">
            <a:extLst>
              <a:ext uri="{FF2B5EF4-FFF2-40B4-BE49-F238E27FC236}">
                <a16:creationId xmlns:a16="http://schemas.microsoft.com/office/drawing/2014/main" id="{B2867429-1511-49E7-C3A3-640874C94B0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1" name="Rectangle 6">
            <a:extLst>
              <a:ext uri="{FF2B5EF4-FFF2-40B4-BE49-F238E27FC236}">
                <a16:creationId xmlns:a16="http://schemas.microsoft.com/office/drawing/2014/main" id="{B188F8DB-3F15-2D18-86AB-5B3C511C747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2" name="Rectangle 7">
            <a:extLst>
              <a:ext uri="{FF2B5EF4-FFF2-40B4-BE49-F238E27FC236}">
                <a16:creationId xmlns:a16="http://schemas.microsoft.com/office/drawing/2014/main" id="{C789B6FD-E2B8-1D2B-4E81-4F323FBFA1D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3" name="Rectangle 8">
            <a:extLst>
              <a:ext uri="{FF2B5EF4-FFF2-40B4-BE49-F238E27FC236}">
                <a16:creationId xmlns:a16="http://schemas.microsoft.com/office/drawing/2014/main" id="{F9D960DA-3365-8788-A3D2-644103966DF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4" name="Rectangle 9">
            <a:extLst>
              <a:ext uri="{FF2B5EF4-FFF2-40B4-BE49-F238E27FC236}">
                <a16:creationId xmlns:a16="http://schemas.microsoft.com/office/drawing/2014/main" id="{2FE10A6A-74CE-0506-1FF5-EF15374BB87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5" name="Rectangle 10">
            <a:extLst>
              <a:ext uri="{FF2B5EF4-FFF2-40B4-BE49-F238E27FC236}">
                <a16:creationId xmlns:a16="http://schemas.microsoft.com/office/drawing/2014/main" id="{7A086348-36F5-A323-6E30-687321E6223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6" name="Rectangle 11">
            <a:extLst>
              <a:ext uri="{FF2B5EF4-FFF2-40B4-BE49-F238E27FC236}">
                <a16:creationId xmlns:a16="http://schemas.microsoft.com/office/drawing/2014/main" id="{FF758AA6-20A6-E00E-878F-1C081A2A14B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7" name="Rectangle 12">
            <a:extLst>
              <a:ext uri="{FF2B5EF4-FFF2-40B4-BE49-F238E27FC236}">
                <a16:creationId xmlns:a16="http://schemas.microsoft.com/office/drawing/2014/main" id="{75C6BE35-BC7E-4D41-3AE0-2F3A65AADB0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8" name="Rectangle 13">
            <a:extLst>
              <a:ext uri="{FF2B5EF4-FFF2-40B4-BE49-F238E27FC236}">
                <a16:creationId xmlns:a16="http://schemas.microsoft.com/office/drawing/2014/main" id="{CB7CF0E3-5E15-7398-4A17-A19C39200D9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59" name="Rectangle 14">
            <a:extLst>
              <a:ext uri="{FF2B5EF4-FFF2-40B4-BE49-F238E27FC236}">
                <a16:creationId xmlns:a16="http://schemas.microsoft.com/office/drawing/2014/main" id="{87B84736-26BB-A7EB-AA81-187E7312ED5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0" name="Rectangle 15">
            <a:extLst>
              <a:ext uri="{FF2B5EF4-FFF2-40B4-BE49-F238E27FC236}">
                <a16:creationId xmlns:a16="http://schemas.microsoft.com/office/drawing/2014/main" id="{13D1B074-9C1F-1403-67FD-0D863CE964F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1" name="Rectangle 16">
            <a:extLst>
              <a:ext uri="{FF2B5EF4-FFF2-40B4-BE49-F238E27FC236}">
                <a16:creationId xmlns:a16="http://schemas.microsoft.com/office/drawing/2014/main" id="{3FBC4194-EC85-6293-28BA-0B0F76DD326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2" name="Rectangle 17">
            <a:extLst>
              <a:ext uri="{FF2B5EF4-FFF2-40B4-BE49-F238E27FC236}">
                <a16:creationId xmlns:a16="http://schemas.microsoft.com/office/drawing/2014/main" id="{83B58193-DB50-ABB4-9D8D-4676277FED1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163" name="Rectangle 18">
            <a:extLst>
              <a:ext uri="{FF2B5EF4-FFF2-40B4-BE49-F238E27FC236}">
                <a16:creationId xmlns:a16="http://schemas.microsoft.com/office/drawing/2014/main" id="{FCD6A9C2-DB8B-2389-4A0A-FF8D25BF0EA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a:extLst>
              <a:ext uri="{FF2B5EF4-FFF2-40B4-BE49-F238E27FC236}">
                <a16:creationId xmlns:a16="http://schemas.microsoft.com/office/drawing/2014/main" id="{DDFA7B3E-74DA-F9D2-CFEF-3F77AA69279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8CCA458-9B04-4CA3-A286-11FCC06B81E9}" type="slidenum">
              <a:rPr lang="es-ES" altLang="es-CR" sz="1400" smtClean="0"/>
              <a:pPr>
                <a:spcBef>
                  <a:spcPct val="0"/>
                </a:spcBef>
                <a:buClrTx/>
                <a:buSzTx/>
                <a:buFontTx/>
                <a:buNone/>
              </a:pPr>
              <a:t>20</a:t>
            </a:fld>
            <a:endParaRPr lang="es-ES" altLang="es-CR" sz="1400"/>
          </a:p>
        </p:txBody>
      </p:sp>
      <p:sp>
        <p:nvSpPr>
          <p:cNvPr id="30723" name="Rectangle 2">
            <a:extLst>
              <a:ext uri="{FF2B5EF4-FFF2-40B4-BE49-F238E27FC236}">
                <a16:creationId xmlns:a16="http://schemas.microsoft.com/office/drawing/2014/main" id="{30B5E483-8686-2FF7-4452-BE3B96AE6C97}"/>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Matriz B</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0724" name="Rectangle 3">
            <a:extLst>
              <a:ext uri="{FF2B5EF4-FFF2-40B4-BE49-F238E27FC236}">
                <a16:creationId xmlns:a16="http://schemas.microsoft.com/office/drawing/2014/main" id="{FCB097A5-14DD-1241-5E6C-AD8337520583}"/>
              </a:ext>
            </a:extLst>
          </p:cNvPr>
          <p:cNvSpPr>
            <a:spLocks noGrp="1" noChangeArrowheads="1"/>
          </p:cNvSpPr>
          <p:nvPr>
            <p:ph type="body" idx="1"/>
          </p:nvPr>
        </p:nvSpPr>
        <p:spPr>
          <a:xfrm>
            <a:off x="509588" y="1989138"/>
            <a:ext cx="7696200" cy="7080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Se construye la matriz B que luego debe descomponerse.</a:t>
            </a:r>
          </a:p>
        </p:txBody>
      </p:sp>
      <p:sp>
        <p:nvSpPr>
          <p:cNvPr id="30725" name="Rectangle 4">
            <a:extLst>
              <a:ext uri="{FF2B5EF4-FFF2-40B4-BE49-F238E27FC236}">
                <a16:creationId xmlns:a16="http://schemas.microsoft.com/office/drawing/2014/main" id="{ECCF9AFB-D4DC-F468-6195-06941242C4F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6" name="Rectangle 5">
            <a:extLst>
              <a:ext uri="{FF2B5EF4-FFF2-40B4-BE49-F238E27FC236}">
                <a16:creationId xmlns:a16="http://schemas.microsoft.com/office/drawing/2014/main" id="{10F13C98-F0C6-8A59-C7D3-8F263F8D633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7" name="Rectangle 6">
            <a:extLst>
              <a:ext uri="{FF2B5EF4-FFF2-40B4-BE49-F238E27FC236}">
                <a16:creationId xmlns:a16="http://schemas.microsoft.com/office/drawing/2014/main" id="{CF7133FC-C875-79CB-5FF3-1B834F6AB83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8" name="Rectangle 7">
            <a:extLst>
              <a:ext uri="{FF2B5EF4-FFF2-40B4-BE49-F238E27FC236}">
                <a16:creationId xmlns:a16="http://schemas.microsoft.com/office/drawing/2014/main" id="{9819EF39-8C9E-90C0-F127-E3A5B6C2679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9" name="Rectangle 8">
            <a:extLst>
              <a:ext uri="{FF2B5EF4-FFF2-40B4-BE49-F238E27FC236}">
                <a16:creationId xmlns:a16="http://schemas.microsoft.com/office/drawing/2014/main" id="{5777B159-78F8-9F95-4AA1-08CED0B6D4A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0" name="Rectangle 9">
            <a:extLst>
              <a:ext uri="{FF2B5EF4-FFF2-40B4-BE49-F238E27FC236}">
                <a16:creationId xmlns:a16="http://schemas.microsoft.com/office/drawing/2014/main" id="{EDD78586-4A58-8F86-85E8-A2BE43F7665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1" name="Rectangle 10">
            <a:extLst>
              <a:ext uri="{FF2B5EF4-FFF2-40B4-BE49-F238E27FC236}">
                <a16:creationId xmlns:a16="http://schemas.microsoft.com/office/drawing/2014/main" id="{8861507D-BA8D-AA83-6CA0-CE365C2DE0B3}"/>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2" name="Rectangle 11">
            <a:extLst>
              <a:ext uri="{FF2B5EF4-FFF2-40B4-BE49-F238E27FC236}">
                <a16:creationId xmlns:a16="http://schemas.microsoft.com/office/drawing/2014/main" id="{207ADA72-9D1E-06CD-5E02-171529DC857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3" name="Rectangle 12">
            <a:extLst>
              <a:ext uri="{FF2B5EF4-FFF2-40B4-BE49-F238E27FC236}">
                <a16:creationId xmlns:a16="http://schemas.microsoft.com/office/drawing/2014/main" id="{F2D83E8F-7295-5815-7B33-25FDA0D8C1E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4" name="Rectangle 13">
            <a:extLst>
              <a:ext uri="{FF2B5EF4-FFF2-40B4-BE49-F238E27FC236}">
                <a16:creationId xmlns:a16="http://schemas.microsoft.com/office/drawing/2014/main" id="{530055CE-6898-B923-8F06-68BBB33CA09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5" name="Rectangle 14">
            <a:extLst>
              <a:ext uri="{FF2B5EF4-FFF2-40B4-BE49-F238E27FC236}">
                <a16:creationId xmlns:a16="http://schemas.microsoft.com/office/drawing/2014/main" id="{93BAEFDB-0492-8A65-1A9A-CDC0591F22A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6" name="Rectangle 15">
            <a:extLst>
              <a:ext uri="{FF2B5EF4-FFF2-40B4-BE49-F238E27FC236}">
                <a16:creationId xmlns:a16="http://schemas.microsoft.com/office/drawing/2014/main" id="{9ED52B3B-A494-1A3B-F70C-2B41236A807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7" name="Rectangle 16">
            <a:extLst>
              <a:ext uri="{FF2B5EF4-FFF2-40B4-BE49-F238E27FC236}">
                <a16:creationId xmlns:a16="http://schemas.microsoft.com/office/drawing/2014/main" id="{62484E61-3F8C-5E31-D094-72F9A786AFF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8" name="Rectangle 17">
            <a:extLst>
              <a:ext uri="{FF2B5EF4-FFF2-40B4-BE49-F238E27FC236}">
                <a16:creationId xmlns:a16="http://schemas.microsoft.com/office/drawing/2014/main" id="{23BB6851-0BB2-B6C8-A4FE-96163316093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9" name="Rectangle 18">
            <a:extLst>
              <a:ext uri="{FF2B5EF4-FFF2-40B4-BE49-F238E27FC236}">
                <a16:creationId xmlns:a16="http://schemas.microsoft.com/office/drawing/2014/main" id="{EC43E692-1E8D-82A3-CBF9-15DD9CFEB62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 name="Picture 4">
            <a:extLst>
              <a:ext uri="{FF2B5EF4-FFF2-40B4-BE49-F238E27FC236}">
                <a16:creationId xmlns:a16="http://schemas.microsoft.com/office/drawing/2014/main" id="{39C7B6D8-B95B-4BB4-56B1-5EED88384AC0}"/>
              </a:ext>
            </a:extLst>
          </p:cNvPr>
          <p:cNvPicPr>
            <a:picLocks noChangeAspect="1"/>
          </p:cNvPicPr>
          <p:nvPr/>
        </p:nvPicPr>
        <p:blipFill rotWithShape="1">
          <a:blip r:embed="rId3"/>
          <a:srcRect l="587" t="78101" r="65950" b="6030"/>
          <a:stretch/>
        </p:blipFill>
        <p:spPr>
          <a:xfrm>
            <a:off x="539552" y="3271838"/>
            <a:ext cx="8205788" cy="21888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a:extLst>
              <a:ext uri="{FF2B5EF4-FFF2-40B4-BE49-F238E27FC236}">
                <a16:creationId xmlns:a16="http://schemas.microsoft.com/office/drawing/2014/main" id="{18135917-A664-E243-F125-10DE4D2A3A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20AEE87-BC03-4DBD-BD5B-4514D4568D04}" type="slidenum">
              <a:rPr lang="es-ES" altLang="es-CR" sz="1400" smtClean="0"/>
              <a:pPr>
                <a:spcBef>
                  <a:spcPct val="0"/>
                </a:spcBef>
                <a:buClrTx/>
                <a:buSzTx/>
                <a:buFontTx/>
                <a:buNone/>
              </a:pPr>
              <a:t>21</a:t>
            </a:fld>
            <a:endParaRPr lang="es-ES" altLang="es-CR" sz="1400"/>
          </a:p>
        </p:txBody>
      </p:sp>
      <p:sp>
        <p:nvSpPr>
          <p:cNvPr id="31747" name="Rectangle 2">
            <a:extLst>
              <a:ext uri="{FF2B5EF4-FFF2-40B4-BE49-F238E27FC236}">
                <a16:creationId xmlns:a16="http://schemas.microsoft.com/office/drawing/2014/main" id="{4752D896-1CCB-141D-2408-15B72E305F1E}"/>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Valores propios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1748" name="Rectangle 3">
            <a:extLst>
              <a:ext uri="{FF2B5EF4-FFF2-40B4-BE49-F238E27FC236}">
                <a16:creationId xmlns:a16="http://schemas.microsoft.com/office/drawing/2014/main" id="{E484E94D-5EA2-6EBB-483D-409EC4FA8E37}"/>
              </a:ext>
            </a:extLst>
          </p:cNvPr>
          <p:cNvSpPr>
            <a:spLocks noGrp="1" noChangeArrowheads="1"/>
          </p:cNvSpPr>
          <p:nvPr>
            <p:ph type="body" idx="1"/>
          </p:nvPr>
        </p:nvSpPr>
        <p:spPr>
          <a:xfrm>
            <a:off x="509588" y="1989138"/>
            <a:ext cx="7696200" cy="707886"/>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dirty="0"/>
              <a:t>Valores propios obtenidos a partir de las matrices B asociadas a diferentes distancias. </a:t>
            </a:r>
          </a:p>
        </p:txBody>
      </p:sp>
      <p:sp>
        <p:nvSpPr>
          <p:cNvPr id="31749" name="Rectangle 4">
            <a:extLst>
              <a:ext uri="{FF2B5EF4-FFF2-40B4-BE49-F238E27FC236}">
                <a16:creationId xmlns:a16="http://schemas.microsoft.com/office/drawing/2014/main" id="{907B1CB9-047F-8117-A1FF-5F0321F0E2D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0" name="Rectangle 5">
            <a:extLst>
              <a:ext uri="{FF2B5EF4-FFF2-40B4-BE49-F238E27FC236}">
                <a16:creationId xmlns:a16="http://schemas.microsoft.com/office/drawing/2014/main" id="{C98AC652-21EB-F78B-88CE-A8178DAA6A7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1" name="Rectangle 6">
            <a:extLst>
              <a:ext uri="{FF2B5EF4-FFF2-40B4-BE49-F238E27FC236}">
                <a16:creationId xmlns:a16="http://schemas.microsoft.com/office/drawing/2014/main" id="{C686E541-3752-55C6-0A4C-CD3A0C4CFC8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2" name="Rectangle 7">
            <a:extLst>
              <a:ext uri="{FF2B5EF4-FFF2-40B4-BE49-F238E27FC236}">
                <a16:creationId xmlns:a16="http://schemas.microsoft.com/office/drawing/2014/main" id="{D77E26C8-0181-8B04-E6BA-FEAE1397617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3" name="Rectangle 8">
            <a:extLst>
              <a:ext uri="{FF2B5EF4-FFF2-40B4-BE49-F238E27FC236}">
                <a16:creationId xmlns:a16="http://schemas.microsoft.com/office/drawing/2014/main" id="{41DF6CA5-FB51-6872-00D9-EA4FCEF69A7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4" name="Rectangle 9">
            <a:extLst>
              <a:ext uri="{FF2B5EF4-FFF2-40B4-BE49-F238E27FC236}">
                <a16:creationId xmlns:a16="http://schemas.microsoft.com/office/drawing/2014/main" id="{EE9246EA-F48B-859D-47B9-D7C331C8933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5" name="Rectangle 10">
            <a:extLst>
              <a:ext uri="{FF2B5EF4-FFF2-40B4-BE49-F238E27FC236}">
                <a16:creationId xmlns:a16="http://schemas.microsoft.com/office/drawing/2014/main" id="{0F830AC3-100C-8720-1523-50F554583D4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6" name="Rectangle 11">
            <a:extLst>
              <a:ext uri="{FF2B5EF4-FFF2-40B4-BE49-F238E27FC236}">
                <a16:creationId xmlns:a16="http://schemas.microsoft.com/office/drawing/2014/main" id="{F7A45385-E689-A034-6419-F58EDBE05BF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7" name="Rectangle 12">
            <a:extLst>
              <a:ext uri="{FF2B5EF4-FFF2-40B4-BE49-F238E27FC236}">
                <a16:creationId xmlns:a16="http://schemas.microsoft.com/office/drawing/2014/main" id="{E2AED539-025B-9AA3-AABE-7D61A911F47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8" name="Rectangle 13">
            <a:extLst>
              <a:ext uri="{FF2B5EF4-FFF2-40B4-BE49-F238E27FC236}">
                <a16:creationId xmlns:a16="http://schemas.microsoft.com/office/drawing/2014/main" id="{519375D8-D1BA-80B3-1006-F50CACED8AE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9" name="Rectangle 14">
            <a:extLst>
              <a:ext uri="{FF2B5EF4-FFF2-40B4-BE49-F238E27FC236}">
                <a16:creationId xmlns:a16="http://schemas.microsoft.com/office/drawing/2014/main" id="{A6568EA3-6FB2-0934-3EA3-3A872A2AE8D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0" name="Rectangle 15">
            <a:extLst>
              <a:ext uri="{FF2B5EF4-FFF2-40B4-BE49-F238E27FC236}">
                <a16:creationId xmlns:a16="http://schemas.microsoft.com/office/drawing/2014/main" id="{61023F0A-B72A-BFCA-29B0-17D885BB259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1" name="Rectangle 16">
            <a:extLst>
              <a:ext uri="{FF2B5EF4-FFF2-40B4-BE49-F238E27FC236}">
                <a16:creationId xmlns:a16="http://schemas.microsoft.com/office/drawing/2014/main" id="{C4AFE3C5-BDC5-25E7-F65A-7CFD9B1B19A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2" name="Rectangle 17">
            <a:extLst>
              <a:ext uri="{FF2B5EF4-FFF2-40B4-BE49-F238E27FC236}">
                <a16:creationId xmlns:a16="http://schemas.microsoft.com/office/drawing/2014/main" id="{C285CE7B-2690-9D3D-EB2F-575479E7723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3" name="Rectangle 18">
            <a:extLst>
              <a:ext uri="{FF2B5EF4-FFF2-40B4-BE49-F238E27FC236}">
                <a16:creationId xmlns:a16="http://schemas.microsoft.com/office/drawing/2014/main" id="{9D4BD135-CF3B-97F1-EBAD-A7AEACA11F1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 name="Picture 2">
            <a:extLst>
              <a:ext uri="{FF2B5EF4-FFF2-40B4-BE49-F238E27FC236}">
                <a16:creationId xmlns:a16="http://schemas.microsoft.com/office/drawing/2014/main" id="{E4217593-1B2B-5146-E166-7B8402844430}"/>
              </a:ext>
            </a:extLst>
          </p:cNvPr>
          <p:cNvPicPr>
            <a:picLocks noChangeAspect="1"/>
          </p:cNvPicPr>
          <p:nvPr/>
        </p:nvPicPr>
        <p:blipFill rotWithShape="1">
          <a:blip r:embed="rId2"/>
          <a:srcRect l="31875" t="30400" r="33463" b="29000"/>
          <a:stretch/>
        </p:blipFill>
        <p:spPr>
          <a:xfrm>
            <a:off x="1763688" y="2697024"/>
            <a:ext cx="5895133" cy="3884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a:extLst>
              <a:ext uri="{FF2B5EF4-FFF2-40B4-BE49-F238E27FC236}">
                <a16:creationId xmlns:a16="http://schemas.microsoft.com/office/drawing/2014/main" id="{0E156B45-1D1F-1759-979B-06B06688E4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B2BF533-C656-4406-B5A6-2D7294AC2FA8}" type="slidenum">
              <a:rPr lang="es-ES" altLang="es-CR" sz="1400" smtClean="0"/>
              <a:pPr>
                <a:spcBef>
                  <a:spcPct val="0"/>
                </a:spcBef>
                <a:buClrTx/>
                <a:buSzTx/>
                <a:buFontTx/>
                <a:buNone/>
              </a:pPr>
              <a:t>22</a:t>
            </a:fld>
            <a:endParaRPr lang="es-ES" altLang="es-CR" sz="1400"/>
          </a:p>
        </p:txBody>
      </p:sp>
      <p:sp>
        <p:nvSpPr>
          <p:cNvPr id="32771" name="Rectangle 2">
            <a:extLst>
              <a:ext uri="{FF2B5EF4-FFF2-40B4-BE49-F238E27FC236}">
                <a16:creationId xmlns:a16="http://schemas.microsoft.com/office/drawing/2014/main" id="{17E0DA81-23C7-9685-8E33-F82EF79AB1C6}"/>
              </a:ext>
            </a:extLst>
          </p:cNvPr>
          <p:cNvSpPr>
            <a:spLocks noGrp="1" noChangeArrowheads="1"/>
          </p:cNvSpPr>
          <p:nvPr>
            <p:ph type="title"/>
          </p:nvPr>
        </p:nvSpPr>
        <p:spPr>
          <a:xfrm>
            <a:off x="871538" y="677863"/>
            <a:ext cx="8162925" cy="946150"/>
          </a:xfrm>
        </p:spPr>
        <p:txBody>
          <a:bodyPr/>
          <a:lstStyle/>
          <a:p>
            <a:pPr eaLnBrk="1" hangingPunct="1"/>
            <a:r>
              <a:rPr lang="es-MX" altLang="es-CR" sz="2800" b="1" dirty="0">
                <a:latin typeface="Times New Roman" panose="02020603050405020304" pitchFamily="18" charset="0"/>
              </a:rPr>
              <a:t>Criterio 1</a:t>
            </a:r>
            <a:br>
              <a:rPr lang="es-MX" altLang="es-CR" sz="2800" b="1" dirty="0">
                <a:latin typeface="Times New Roman" panose="02020603050405020304" pitchFamily="18" charset="0"/>
              </a:rPr>
            </a:br>
            <a:endParaRPr lang="es-ES" altLang="es-CR" sz="2800" b="1" dirty="0">
              <a:latin typeface="Times New Roman" panose="02020603050405020304" pitchFamily="18" charset="0"/>
            </a:endParaRPr>
          </a:p>
        </p:txBody>
      </p:sp>
      <p:sp>
        <p:nvSpPr>
          <p:cNvPr id="32772" name="Rectangle 3">
            <a:extLst>
              <a:ext uri="{FF2B5EF4-FFF2-40B4-BE49-F238E27FC236}">
                <a16:creationId xmlns:a16="http://schemas.microsoft.com/office/drawing/2014/main" id="{0F5811A7-AC78-1327-F52C-E10EE6B7B431}"/>
              </a:ext>
            </a:extLst>
          </p:cNvPr>
          <p:cNvSpPr>
            <a:spLocks noGrp="1" noChangeArrowheads="1"/>
          </p:cNvSpPr>
          <p:nvPr>
            <p:ph type="body" idx="1"/>
          </p:nvPr>
        </p:nvSpPr>
        <p:spPr>
          <a:xfrm>
            <a:off x="509588" y="1989138"/>
            <a:ext cx="7696200" cy="40011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dirty="0"/>
              <a:t>Valores del criterio 1 para diferentes valores de k.</a:t>
            </a:r>
          </a:p>
        </p:txBody>
      </p:sp>
      <p:sp>
        <p:nvSpPr>
          <p:cNvPr id="32773" name="Rectangle 4">
            <a:extLst>
              <a:ext uri="{FF2B5EF4-FFF2-40B4-BE49-F238E27FC236}">
                <a16:creationId xmlns:a16="http://schemas.microsoft.com/office/drawing/2014/main" id="{F4B28069-884F-F37E-081F-06989B172AC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4" name="Rectangle 5">
            <a:extLst>
              <a:ext uri="{FF2B5EF4-FFF2-40B4-BE49-F238E27FC236}">
                <a16:creationId xmlns:a16="http://schemas.microsoft.com/office/drawing/2014/main" id="{85DBA17E-EA49-E22F-AAF3-DF728732FAC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5" name="Rectangle 6">
            <a:extLst>
              <a:ext uri="{FF2B5EF4-FFF2-40B4-BE49-F238E27FC236}">
                <a16:creationId xmlns:a16="http://schemas.microsoft.com/office/drawing/2014/main" id="{0F54DF17-7747-D3AD-D5E1-F62F7AFBDD6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6" name="Rectangle 7">
            <a:extLst>
              <a:ext uri="{FF2B5EF4-FFF2-40B4-BE49-F238E27FC236}">
                <a16:creationId xmlns:a16="http://schemas.microsoft.com/office/drawing/2014/main" id="{2B5F7FED-DB47-C7F9-A97D-484BA4D9E01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7" name="Rectangle 8">
            <a:extLst>
              <a:ext uri="{FF2B5EF4-FFF2-40B4-BE49-F238E27FC236}">
                <a16:creationId xmlns:a16="http://schemas.microsoft.com/office/drawing/2014/main" id="{2839D662-3805-06D0-7B2C-6F2A083D4CE2}"/>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8" name="Rectangle 9">
            <a:extLst>
              <a:ext uri="{FF2B5EF4-FFF2-40B4-BE49-F238E27FC236}">
                <a16:creationId xmlns:a16="http://schemas.microsoft.com/office/drawing/2014/main" id="{E90B2599-7F65-ED3E-9677-238C45FFFC8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9" name="Rectangle 10">
            <a:extLst>
              <a:ext uri="{FF2B5EF4-FFF2-40B4-BE49-F238E27FC236}">
                <a16:creationId xmlns:a16="http://schemas.microsoft.com/office/drawing/2014/main" id="{1DE23A26-644A-940F-55D9-9DD93CDAAD5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0" name="Rectangle 11">
            <a:extLst>
              <a:ext uri="{FF2B5EF4-FFF2-40B4-BE49-F238E27FC236}">
                <a16:creationId xmlns:a16="http://schemas.microsoft.com/office/drawing/2014/main" id="{AF236392-8375-E498-95C0-490B03EA663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1" name="Rectangle 12">
            <a:extLst>
              <a:ext uri="{FF2B5EF4-FFF2-40B4-BE49-F238E27FC236}">
                <a16:creationId xmlns:a16="http://schemas.microsoft.com/office/drawing/2014/main" id="{B8B45ABD-65D4-7154-FF11-E476494A62C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2" name="Rectangle 13">
            <a:extLst>
              <a:ext uri="{FF2B5EF4-FFF2-40B4-BE49-F238E27FC236}">
                <a16:creationId xmlns:a16="http://schemas.microsoft.com/office/drawing/2014/main" id="{86FE74BA-F579-6A3B-3F73-E43F4AF8613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3" name="Rectangle 14">
            <a:extLst>
              <a:ext uri="{FF2B5EF4-FFF2-40B4-BE49-F238E27FC236}">
                <a16:creationId xmlns:a16="http://schemas.microsoft.com/office/drawing/2014/main" id="{BD2F60FC-D581-710C-A0A0-4877050C7B0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4" name="Rectangle 15">
            <a:extLst>
              <a:ext uri="{FF2B5EF4-FFF2-40B4-BE49-F238E27FC236}">
                <a16:creationId xmlns:a16="http://schemas.microsoft.com/office/drawing/2014/main" id="{5ADAF5DE-9D80-7D99-1669-25546812104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5" name="Rectangle 16">
            <a:extLst>
              <a:ext uri="{FF2B5EF4-FFF2-40B4-BE49-F238E27FC236}">
                <a16:creationId xmlns:a16="http://schemas.microsoft.com/office/drawing/2014/main" id="{FD681FEE-E01C-EB17-C629-E5274BA7E0A5}"/>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6" name="Rectangle 17">
            <a:extLst>
              <a:ext uri="{FF2B5EF4-FFF2-40B4-BE49-F238E27FC236}">
                <a16:creationId xmlns:a16="http://schemas.microsoft.com/office/drawing/2014/main" id="{6765ABA1-6572-512B-98E4-3AAEB7E1F37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7" name="Rectangle 18">
            <a:extLst>
              <a:ext uri="{FF2B5EF4-FFF2-40B4-BE49-F238E27FC236}">
                <a16:creationId xmlns:a16="http://schemas.microsoft.com/office/drawing/2014/main" id="{76C57EF0-BDAE-B579-A97E-86BA4209695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2789" name="Imagen 34">
            <a:extLst>
              <a:ext uri="{FF2B5EF4-FFF2-40B4-BE49-F238E27FC236}">
                <a16:creationId xmlns:a16="http://schemas.microsoft.com/office/drawing/2014/main" id="{E8825817-9027-3F40-0BA0-B08C99E6F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214813"/>
            <a:ext cx="207645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4D78819-84E1-0360-F3C1-A898E7101952}"/>
              </a:ext>
            </a:extLst>
          </p:cNvPr>
          <p:cNvPicPr>
            <a:picLocks noChangeAspect="1"/>
          </p:cNvPicPr>
          <p:nvPr/>
        </p:nvPicPr>
        <p:blipFill rotWithShape="1">
          <a:blip r:embed="rId3"/>
          <a:srcRect l="20180" t="19201" r="18500" b="8001"/>
          <a:stretch/>
        </p:blipFill>
        <p:spPr>
          <a:xfrm>
            <a:off x="3160713" y="2711451"/>
            <a:ext cx="5607050" cy="3744416"/>
          </a:xfrm>
          <a:prstGeom prst="rect">
            <a:avLst/>
          </a:prstGeom>
        </p:spPr>
      </p:pic>
      <p:sp>
        <p:nvSpPr>
          <p:cNvPr id="4" name="Rectangle: Rounded Corners 3">
            <a:extLst>
              <a:ext uri="{FF2B5EF4-FFF2-40B4-BE49-F238E27FC236}">
                <a16:creationId xmlns:a16="http://schemas.microsoft.com/office/drawing/2014/main" id="{23C6CEF5-6BFE-2BA3-2D90-E70C4BAD4F3C}"/>
              </a:ext>
            </a:extLst>
          </p:cNvPr>
          <p:cNvSpPr/>
          <p:nvPr/>
        </p:nvSpPr>
        <p:spPr bwMode="auto">
          <a:xfrm>
            <a:off x="4139953" y="3717033"/>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
        <p:nvSpPr>
          <p:cNvPr id="25" name="Rectangle: Rounded Corners 24">
            <a:extLst>
              <a:ext uri="{FF2B5EF4-FFF2-40B4-BE49-F238E27FC236}">
                <a16:creationId xmlns:a16="http://schemas.microsoft.com/office/drawing/2014/main" id="{2F6710C9-D744-1A28-9D9B-EFE55143D3BA}"/>
              </a:ext>
            </a:extLst>
          </p:cNvPr>
          <p:cNvSpPr/>
          <p:nvPr/>
        </p:nvSpPr>
        <p:spPr bwMode="auto">
          <a:xfrm>
            <a:off x="5652120" y="4031418"/>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
        <p:nvSpPr>
          <p:cNvPr id="26" name="Rectangle: Rounded Corners 25">
            <a:extLst>
              <a:ext uri="{FF2B5EF4-FFF2-40B4-BE49-F238E27FC236}">
                <a16:creationId xmlns:a16="http://schemas.microsoft.com/office/drawing/2014/main" id="{7BE1FEFF-E657-16EC-D460-E5C74BBA05C5}"/>
              </a:ext>
            </a:extLst>
          </p:cNvPr>
          <p:cNvSpPr/>
          <p:nvPr/>
        </p:nvSpPr>
        <p:spPr bwMode="auto">
          <a:xfrm>
            <a:off x="7358719" y="4364543"/>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a:extLst>
              <a:ext uri="{FF2B5EF4-FFF2-40B4-BE49-F238E27FC236}">
                <a16:creationId xmlns:a16="http://schemas.microsoft.com/office/drawing/2014/main" id="{E56B143D-7337-DFEA-C83D-D5FC983E565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1A36E4A-BFF0-4347-84FB-96B7811B00F1}" type="slidenum">
              <a:rPr lang="es-ES" altLang="es-CR" sz="1400" smtClean="0"/>
              <a:pPr>
                <a:spcBef>
                  <a:spcPct val="0"/>
                </a:spcBef>
                <a:buClrTx/>
                <a:buSzTx/>
                <a:buFontTx/>
                <a:buNone/>
              </a:pPr>
              <a:t>23</a:t>
            </a:fld>
            <a:endParaRPr lang="es-ES" altLang="es-CR" sz="1400"/>
          </a:p>
        </p:txBody>
      </p:sp>
      <p:sp>
        <p:nvSpPr>
          <p:cNvPr id="33795" name="Rectangle 2">
            <a:extLst>
              <a:ext uri="{FF2B5EF4-FFF2-40B4-BE49-F238E27FC236}">
                <a16:creationId xmlns:a16="http://schemas.microsoft.com/office/drawing/2014/main" id="{FF943B1F-C05C-0207-7E9A-CF8AEFECC77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Criterio 2</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3796" name="Rectangle 3">
            <a:extLst>
              <a:ext uri="{FF2B5EF4-FFF2-40B4-BE49-F238E27FC236}">
                <a16:creationId xmlns:a16="http://schemas.microsoft.com/office/drawing/2014/main" id="{532CF8B5-1108-8DD7-8F06-A2A7582DF830}"/>
              </a:ext>
            </a:extLst>
          </p:cNvPr>
          <p:cNvSpPr>
            <a:spLocks noGrp="1" noChangeArrowheads="1"/>
          </p:cNvSpPr>
          <p:nvPr>
            <p:ph type="body" idx="1"/>
          </p:nvPr>
        </p:nvSpPr>
        <p:spPr>
          <a:xfrm>
            <a:off x="509588" y="1989138"/>
            <a:ext cx="7696200" cy="78483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dirty="0"/>
              <a:t>Valores del criterio 2 para diferentes valores de k</a:t>
            </a:r>
          </a:p>
          <a:p>
            <a:pPr algn="just">
              <a:spcBef>
                <a:spcPct val="0"/>
              </a:spcBef>
              <a:spcAft>
                <a:spcPts val="600"/>
              </a:spcAft>
              <a:buClr>
                <a:schemeClr val="hlink"/>
              </a:buClr>
              <a:buSzTx/>
              <a:buFont typeface="Wingdings" panose="05000000000000000000" pitchFamily="2" charset="2"/>
              <a:buChar char="§"/>
            </a:pPr>
            <a:endParaRPr lang="es-MX" altLang="es-CR" sz="2000" dirty="0"/>
          </a:p>
        </p:txBody>
      </p:sp>
      <p:sp>
        <p:nvSpPr>
          <p:cNvPr id="33797" name="Rectangle 4">
            <a:extLst>
              <a:ext uri="{FF2B5EF4-FFF2-40B4-BE49-F238E27FC236}">
                <a16:creationId xmlns:a16="http://schemas.microsoft.com/office/drawing/2014/main" id="{87C6B09E-43CE-7F87-CC7B-08572EC25BC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798" name="Rectangle 5">
            <a:extLst>
              <a:ext uri="{FF2B5EF4-FFF2-40B4-BE49-F238E27FC236}">
                <a16:creationId xmlns:a16="http://schemas.microsoft.com/office/drawing/2014/main" id="{92A259A0-51A9-E6A2-7064-71768DE2D80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799" name="Rectangle 6">
            <a:extLst>
              <a:ext uri="{FF2B5EF4-FFF2-40B4-BE49-F238E27FC236}">
                <a16:creationId xmlns:a16="http://schemas.microsoft.com/office/drawing/2014/main" id="{7C3A6683-0C2C-144C-635A-9044668EB9B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0" name="Rectangle 7">
            <a:extLst>
              <a:ext uri="{FF2B5EF4-FFF2-40B4-BE49-F238E27FC236}">
                <a16:creationId xmlns:a16="http://schemas.microsoft.com/office/drawing/2014/main" id="{56BCB921-B4F9-B438-6129-1ED6E398557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1" name="Rectangle 8">
            <a:extLst>
              <a:ext uri="{FF2B5EF4-FFF2-40B4-BE49-F238E27FC236}">
                <a16:creationId xmlns:a16="http://schemas.microsoft.com/office/drawing/2014/main" id="{55D23E6D-E766-4910-AEBE-9B288A6EFB44}"/>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2" name="Rectangle 9">
            <a:extLst>
              <a:ext uri="{FF2B5EF4-FFF2-40B4-BE49-F238E27FC236}">
                <a16:creationId xmlns:a16="http://schemas.microsoft.com/office/drawing/2014/main" id="{9D65D88B-B1C2-7D58-48BC-A807A324D21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3" name="Rectangle 10">
            <a:extLst>
              <a:ext uri="{FF2B5EF4-FFF2-40B4-BE49-F238E27FC236}">
                <a16:creationId xmlns:a16="http://schemas.microsoft.com/office/drawing/2014/main" id="{F288833F-8D88-F141-212D-3D01C868AD1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4" name="Rectangle 11">
            <a:extLst>
              <a:ext uri="{FF2B5EF4-FFF2-40B4-BE49-F238E27FC236}">
                <a16:creationId xmlns:a16="http://schemas.microsoft.com/office/drawing/2014/main" id="{C817A8C6-9E8E-B2FA-C198-0DDC8C78438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5" name="Rectangle 12">
            <a:extLst>
              <a:ext uri="{FF2B5EF4-FFF2-40B4-BE49-F238E27FC236}">
                <a16:creationId xmlns:a16="http://schemas.microsoft.com/office/drawing/2014/main" id="{C4DE786C-FB4A-3966-479B-47A719B4665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6" name="Rectangle 13">
            <a:extLst>
              <a:ext uri="{FF2B5EF4-FFF2-40B4-BE49-F238E27FC236}">
                <a16:creationId xmlns:a16="http://schemas.microsoft.com/office/drawing/2014/main" id="{1647377F-EF97-ECBA-D756-B013920FABD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7" name="Rectangle 14">
            <a:extLst>
              <a:ext uri="{FF2B5EF4-FFF2-40B4-BE49-F238E27FC236}">
                <a16:creationId xmlns:a16="http://schemas.microsoft.com/office/drawing/2014/main" id="{1C19E44D-4E6B-5AA5-536A-EEA1E0E23CF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8" name="Rectangle 15">
            <a:extLst>
              <a:ext uri="{FF2B5EF4-FFF2-40B4-BE49-F238E27FC236}">
                <a16:creationId xmlns:a16="http://schemas.microsoft.com/office/drawing/2014/main" id="{18059A84-49B1-5D0C-789E-711F73D1083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9" name="Rectangle 16">
            <a:extLst>
              <a:ext uri="{FF2B5EF4-FFF2-40B4-BE49-F238E27FC236}">
                <a16:creationId xmlns:a16="http://schemas.microsoft.com/office/drawing/2014/main" id="{13625F20-A624-836D-7653-29CD8E91C92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10" name="Rectangle 17">
            <a:extLst>
              <a:ext uri="{FF2B5EF4-FFF2-40B4-BE49-F238E27FC236}">
                <a16:creationId xmlns:a16="http://schemas.microsoft.com/office/drawing/2014/main" id="{5820A3AB-A07D-4BE2-73F2-E4C4141731C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11" name="Rectangle 18">
            <a:extLst>
              <a:ext uri="{FF2B5EF4-FFF2-40B4-BE49-F238E27FC236}">
                <a16:creationId xmlns:a16="http://schemas.microsoft.com/office/drawing/2014/main" id="{3CEC47BA-F88C-55D1-CFF5-88971A144DE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 name="Rectangle 3">
            <a:extLst>
              <a:ext uri="{FF2B5EF4-FFF2-40B4-BE49-F238E27FC236}">
                <a16:creationId xmlns:a16="http://schemas.microsoft.com/office/drawing/2014/main" id="{05ACA604-CDCC-47AB-6F9E-47A7151DC854}"/>
              </a:ext>
            </a:extLst>
          </p:cNvPr>
          <p:cNvSpPr txBox="1">
            <a:spLocks noChangeArrowheads="1"/>
          </p:cNvSpPr>
          <p:nvPr/>
        </p:nvSpPr>
        <p:spPr bwMode="auto">
          <a:xfrm>
            <a:off x="6426200" y="2900363"/>
            <a:ext cx="2424113" cy="87630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ctr">
              <a:spcBef>
                <a:spcPct val="0"/>
              </a:spcBef>
              <a:spcAft>
                <a:spcPts val="600"/>
              </a:spcAft>
              <a:buClr>
                <a:schemeClr val="hlink"/>
              </a:buClr>
              <a:buSzTx/>
              <a:buFont typeface="Wingdings" panose="05000000000000000000" pitchFamily="2" charset="2"/>
              <a:buNone/>
              <a:defRPr/>
            </a:pPr>
            <a:r>
              <a:rPr lang="es-MX" altLang="es-CR" sz="1600" b="1" kern="0" dirty="0"/>
              <a:t>(El cuadrado de los valores propios)</a:t>
            </a:r>
          </a:p>
          <a:p>
            <a:pPr marL="0" indent="0" algn="just">
              <a:spcBef>
                <a:spcPct val="0"/>
              </a:spcBef>
              <a:spcAft>
                <a:spcPts val="600"/>
              </a:spcAft>
              <a:buClr>
                <a:schemeClr val="hlink"/>
              </a:buClr>
              <a:buSzTx/>
              <a:buFont typeface="Wingdings" panose="05000000000000000000" pitchFamily="2" charset="2"/>
              <a:buNone/>
              <a:defRPr/>
            </a:pPr>
            <a:endParaRPr lang="es-MX" altLang="es-CR" sz="1400" b="1" kern="0" dirty="0"/>
          </a:p>
        </p:txBody>
      </p:sp>
      <p:pic>
        <p:nvPicPr>
          <p:cNvPr id="33814" name="Imagen 37">
            <a:extLst>
              <a:ext uri="{FF2B5EF4-FFF2-40B4-BE49-F238E27FC236}">
                <a16:creationId xmlns:a16="http://schemas.microsoft.com/office/drawing/2014/main" id="{C32CD057-399B-87B4-90FD-41C82493C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763" y="3663950"/>
            <a:ext cx="22479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BD50863-B88C-2305-30F0-009E50EDDC57}"/>
              </a:ext>
            </a:extLst>
          </p:cNvPr>
          <p:cNvPicPr>
            <a:picLocks noChangeAspect="1"/>
          </p:cNvPicPr>
          <p:nvPr/>
        </p:nvPicPr>
        <p:blipFill rotWithShape="1">
          <a:blip r:embed="rId3"/>
          <a:srcRect l="16138" t="22006" r="41338" b="27600"/>
          <a:stretch/>
        </p:blipFill>
        <p:spPr>
          <a:xfrm>
            <a:off x="314029" y="2491128"/>
            <a:ext cx="6048672" cy="4031984"/>
          </a:xfrm>
          <a:prstGeom prst="rect">
            <a:avLst/>
          </a:prstGeom>
        </p:spPr>
      </p:pic>
      <p:sp>
        <p:nvSpPr>
          <p:cNvPr id="25" name="Rectangle: Rounded Corners 24">
            <a:extLst>
              <a:ext uri="{FF2B5EF4-FFF2-40B4-BE49-F238E27FC236}">
                <a16:creationId xmlns:a16="http://schemas.microsoft.com/office/drawing/2014/main" id="{5FF452C6-3CDC-C3D5-9270-C561ACC0968A}"/>
              </a:ext>
            </a:extLst>
          </p:cNvPr>
          <p:cNvSpPr/>
          <p:nvPr/>
        </p:nvSpPr>
        <p:spPr bwMode="auto">
          <a:xfrm>
            <a:off x="1449463" y="3579396"/>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
        <p:nvSpPr>
          <p:cNvPr id="26" name="Rectangle: Rounded Corners 25">
            <a:extLst>
              <a:ext uri="{FF2B5EF4-FFF2-40B4-BE49-F238E27FC236}">
                <a16:creationId xmlns:a16="http://schemas.microsoft.com/office/drawing/2014/main" id="{C4C85178-458D-A02F-F4D1-044ECAA2EADC}"/>
              </a:ext>
            </a:extLst>
          </p:cNvPr>
          <p:cNvSpPr/>
          <p:nvPr/>
        </p:nvSpPr>
        <p:spPr bwMode="auto">
          <a:xfrm>
            <a:off x="2980941" y="3579396"/>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
        <p:nvSpPr>
          <p:cNvPr id="27" name="Rectangle: Rounded Corners 26">
            <a:extLst>
              <a:ext uri="{FF2B5EF4-FFF2-40B4-BE49-F238E27FC236}">
                <a16:creationId xmlns:a16="http://schemas.microsoft.com/office/drawing/2014/main" id="{05B39A33-8A84-A347-6931-43682F74C73B}"/>
              </a:ext>
            </a:extLst>
          </p:cNvPr>
          <p:cNvSpPr/>
          <p:nvPr/>
        </p:nvSpPr>
        <p:spPr bwMode="auto">
          <a:xfrm>
            <a:off x="4805809" y="3579396"/>
            <a:ext cx="792088" cy="394534"/>
          </a:xfrm>
          <a:prstGeom prst="roundRect">
            <a:avLst/>
          </a:prstGeom>
          <a:no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noFill/>
              <a:effectLst/>
              <a:latin typeface="Verdan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Marcador de número de diapositiva">
            <a:extLst>
              <a:ext uri="{FF2B5EF4-FFF2-40B4-BE49-F238E27FC236}">
                <a16:creationId xmlns:a16="http://schemas.microsoft.com/office/drawing/2014/main" id="{BA5DB294-9BCA-C60A-103D-C5A6BCE8704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D44A1DE-E810-41EC-BB54-DCC9B6E6A1EB}" type="slidenum">
              <a:rPr lang="es-ES" altLang="es-CR" sz="1400" smtClean="0"/>
              <a:pPr>
                <a:spcBef>
                  <a:spcPct val="0"/>
                </a:spcBef>
                <a:buClrTx/>
                <a:buSzTx/>
                <a:buFontTx/>
                <a:buNone/>
              </a:pPr>
              <a:t>24</a:t>
            </a:fld>
            <a:endParaRPr lang="es-ES" altLang="es-CR" sz="1400"/>
          </a:p>
        </p:txBody>
      </p:sp>
      <p:sp>
        <p:nvSpPr>
          <p:cNvPr id="34819" name="Rectangle 2">
            <a:extLst>
              <a:ext uri="{FF2B5EF4-FFF2-40B4-BE49-F238E27FC236}">
                <a16:creationId xmlns:a16="http://schemas.microsoft.com/office/drawing/2014/main" id="{3855DEB9-7FFF-B1BA-E4C8-385D7FDAB9B2}"/>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Coordenadas para distancia euclídea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4820" name="Rectangle 4">
            <a:extLst>
              <a:ext uri="{FF2B5EF4-FFF2-40B4-BE49-F238E27FC236}">
                <a16:creationId xmlns:a16="http://schemas.microsoft.com/office/drawing/2014/main" id="{42741386-4F88-B89E-9DFA-0FD371DFF5B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1" name="Rectangle 5">
            <a:extLst>
              <a:ext uri="{FF2B5EF4-FFF2-40B4-BE49-F238E27FC236}">
                <a16:creationId xmlns:a16="http://schemas.microsoft.com/office/drawing/2014/main" id="{BB74021C-5FC3-BD90-8CE7-15E57D5E441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2" name="Rectangle 6">
            <a:extLst>
              <a:ext uri="{FF2B5EF4-FFF2-40B4-BE49-F238E27FC236}">
                <a16:creationId xmlns:a16="http://schemas.microsoft.com/office/drawing/2014/main" id="{A52E7385-98F5-8590-1151-88B619615FB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3" name="Rectangle 7">
            <a:extLst>
              <a:ext uri="{FF2B5EF4-FFF2-40B4-BE49-F238E27FC236}">
                <a16:creationId xmlns:a16="http://schemas.microsoft.com/office/drawing/2014/main" id="{9B6AB2FB-7E03-9D79-F17D-CADB8572B5C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4" name="Rectangle 8">
            <a:extLst>
              <a:ext uri="{FF2B5EF4-FFF2-40B4-BE49-F238E27FC236}">
                <a16:creationId xmlns:a16="http://schemas.microsoft.com/office/drawing/2014/main" id="{09FFDF6C-ACD3-076F-1B21-2CD5E3646A0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5" name="Rectangle 9">
            <a:extLst>
              <a:ext uri="{FF2B5EF4-FFF2-40B4-BE49-F238E27FC236}">
                <a16:creationId xmlns:a16="http://schemas.microsoft.com/office/drawing/2014/main" id="{AD0A3538-A20E-7746-522C-5DC6EB17EF8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6" name="Rectangle 10">
            <a:extLst>
              <a:ext uri="{FF2B5EF4-FFF2-40B4-BE49-F238E27FC236}">
                <a16:creationId xmlns:a16="http://schemas.microsoft.com/office/drawing/2014/main" id="{581C47F1-176B-86CE-D406-A6CAC4DB8E0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7" name="Rectangle 11">
            <a:extLst>
              <a:ext uri="{FF2B5EF4-FFF2-40B4-BE49-F238E27FC236}">
                <a16:creationId xmlns:a16="http://schemas.microsoft.com/office/drawing/2014/main" id="{1BC4C8EF-3CEF-D2A6-5CC5-BE459262ECE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8" name="Rectangle 12">
            <a:extLst>
              <a:ext uri="{FF2B5EF4-FFF2-40B4-BE49-F238E27FC236}">
                <a16:creationId xmlns:a16="http://schemas.microsoft.com/office/drawing/2014/main" id="{03A7B4D3-F096-AFFC-0FAB-309D3F48A42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29" name="Rectangle 13">
            <a:extLst>
              <a:ext uri="{FF2B5EF4-FFF2-40B4-BE49-F238E27FC236}">
                <a16:creationId xmlns:a16="http://schemas.microsoft.com/office/drawing/2014/main" id="{76722A10-9EEA-BD85-C215-4F8E1A2FD58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30" name="Rectangle 14">
            <a:extLst>
              <a:ext uri="{FF2B5EF4-FFF2-40B4-BE49-F238E27FC236}">
                <a16:creationId xmlns:a16="http://schemas.microsoft.com/office/drawing/2014/main" id="{8973D7CE-4B33-6AED-1338-859BBE91535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31" name="Rectangle 15">
            <a:extLst>
              <a:ext uri="{FF2B5EF4-FFF2-40B4-BE49-F238E27FC236}">
                <a16:creationId xmlns:a16="http://schemas.microsoft.com/office/drawing/2014/main" id="{239A4447-D5C6-D87D-A462-CE2F65C9065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32" name="Rectangle 16">
            <a:extLst>
              <a:ext uri="{FF2B5EF4-FFF2-40B4-BE49-F238E27FC236}">
                <a16:creationId xmlns:a16="http://schemas.microsoft.com/office/drawing/2014/main" id="{8B951B95-2799-58C1-B2AC-2E4407E7128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33" name="Rectangle 17">
            <a:extLst>
              <a:ext uri="{FF2B5EF4-FFF2-40B4-BE49-F238E27FC236}">
                <a16:creationId xmlns:a16="http://schemas.microsoft.com/office/drawing/2014/main" id="{186365AC-166E-ABF9-C89D-852BDCF7076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4834" name="Rectangle 18">
            <a:extLst>
              <a:ext uri="{FF2B5EF4-FFF2-40B4-BE49-F238E27FC236}">
                <a16:creationId xmlns:a16="http://schemas.microsoft.com/office/drawing/2014/main" id="{6F1371C9-EEA1-D3F4-1A0B-297EC5DEC2C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4835" name="Imagen 2">
            <a:extLst>
              <a:ext uri="{FF2B5EF4-FFF2-40B4-BE49-F238E27FC236}">
                <a16:creationId xmlns:a16="http://schemas.microsoft.com/office/drawing/2014/main" id="{BAAF6FD4-A412-4BCB-127A-78444E972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2293938"/>
            <a:ext cx="6307138"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3">
            <a:extLst>
              <a:ext uri="{FF2B5EF4-FFF2-40B4-BE49-F238E27FC236}">
                <a16:creationId xmlns:a16="http://schemas.microsoft.com/office/drawing/2014/main" id="{02E20098-55EB-0F16-74E4-4C747FAA62AB}"/>
              </a:ext>
            </a:extLst>
          </p:cNvPr>
          <p:cNvSpPr txBox="1">
            <a:spLocks noChangeArrowheads="1"/>
          </p:cNvSpPr>
          <p:nvPr/>
        </p:nvSpPr>
        <p:spPr bwMode="auto">
          <a:xfrm>
            <a:off x="2916238" y="1871663"/>
            <a:ext cx="3192462" cy="40005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b="1" kern="0" dirty="0"/>
              <a:t>Nuevas coordenadas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Marcador de número de diapositiva">
            <a:extLst>
              <a:ext uri="{FF2B5EF4-FFF2-40B4-BE49-F238E27FC236}">
                <a16:creationId xmlns:a16="http://schemas.microsoft.com/office/drawing/2014/main" id="{12B478DF-6C7B-A6F0-FDA0-DAB861810C1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9FABF7E-5E38-4642-8895-22AFD7E3B519}" type="slidenum">
              <a:rPr lang="es-ES" altLang="es-CR" sz="1400" smtClean="0"/>
              <a:pPr>
                <a:spcBef>
                  <a:spcPct val="0"/>
                </a:spcBef>
                <a:buClrTx/>
                <a:buSzTx/>
                <a:buFontTx/>
                <a:buNone/>
              </a:pPr>
              <a:t>25</a:t>
            </a:fld>
            <a:endParaRPr lang="es-ES" altLang="es-CR" sz="1400"/>
          </a:p>
        </p:txBody>
      </p:sp>
      <p:sp>
        <p:nvSpPr>
          <p:cNvPr id="35843" name="Rectangle 2">
            <a:extLst>
              <a:ext uri="{FF2B5EF4-FFF2-40B4-BE49-F238E27FC236}">
                <a16:creationId xmlns:a16="http://schemas.microsoft.com/office/drawing/2014/main" id="{B7EB3B80-F066-B172-DE37-DBC968D1B18E}"/>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Gráfico con nuevas coordenadas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5844" name="Rectangle 4">
            <a:extLst>
              <a:ext uri="{FF2B5EF4-FFF2-40B4-BE49-F238E27FC236}">
                <a16:creationId xmlns:a16="http://schemas.microsoft.com/office/drawing/2014/main" id="{B87CA4C7-E4FF-6C69-9E4C-8FEE1337D0C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5" name="Rectangle 5">
            <a:extLst>
              <a:ext uri="{FF2B5EF4-FFF2-40B4-BE49-F238E27FC236}">
                <a16:creationId xmlns:a16="http://schemas.microsoft.com/office/drawing/2014/main" id="{20B1E296-816D-DC93-7668-AC60139C354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6" name="Rectangle 6">
            <a:extLst>
              <a:ext uri="{FF2B5EF4-FFF2-40B4-BE49-F238E27FC236}">
                <a16:creationId xmlns:a16="http://schemas.microsoft.com/office/drawing/2014/main" id="{EA783B12-86F1-A909-C9A5-33FB7D959A5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7" name="Rectangle 7">
            <a:extLst>
              <a:ext uri="{FF2B5EF4-FFF2-40B4-BE49-F238E27FC236}">
                <a16:creationId xmlns:a16="http://schemas.microsoft.com/office/drawing/2014/main" id="{9AD99E6F-7A87-CAF2-7DD3-B9CC2F4D340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8" name="Rectangle 8">
            <a:extLst>
              <a:ext uri="{FF2B5EF4-FFF2-40B4-BE49-F238E27FC236}">
                <a16:creationId xmlns:a16="http://schemas.microsoft.com/office/drawing/2014/main" id="{65471751-ABCE-332A-C0E3-AC9309C8C22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9" name="Rectangle 9">
            <a:extLst>
              <a:ext uri="{FF2B5EF4-FFF2-40B4-BE49-F238E27FC236}">
                <a16:creationId xmlns:a16="http://schemas.microsoft.com/office/drawing/2014/main" id="{586D3494-8B50-AAF5-311E-BF1187B28EB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0" name="Rectangle 10">
            <a:extLst>
              <a:ext uri="{FF2B5EF4-FFF2-40B4-BE49-F238E27FC236}">
                <a16:creationId xmlns:a16="http://schemas.microsoft.com/office/drawing/2014/main" id="{E45876EB-4EBE-EA60-4C62-DE04F737C4B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1" name="Rectangle 11">
            <a:extLst>
              <a:ext uri="{FF2B5EF4-FFF2-40B4-BE49-F238E27FC236}">
                <a16:creationId xmlns:a16="http://schemas.microsoft.com/office/drawing/2014/main" id="{7BD329BC-0986-C87F-60A9-5BFB1BEB2A3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2" name="Rectangle 12">
            <a:extLst>
              <a:ext uri="{FF2B5EF4-FFF2-40B4-BE49-F238E27FC236}">
                <a16:creationId xmlns:a16="http://schemas.microsoft.com/office/drawing/2014/main" id="{0F799CB3-8E86-2619-5BC3-716A9BE6533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3" name="Rectangle 13">
            <a:extLst>
              <a:ext uri="{FF2B5EF4-FFF2-40B4-BE49-F238E27FC236}">
                <a16:creationId xmlns:a16="http://schemas.microsoft.com/office/drawing/2014/main" id="{6F543685-D31A-711D-DBBA-21A7AE0586F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4" name="Rectangle 14">
            <a:extLst>
              <a:ext uri="{FF2B5EF4-FFF2-40B4-BE49-F238E27FC236}">
                <a16:creationId xmlns:a16="http://schemas.microsoft.com/office/drawing/2014/main" id="{823192A2-D632-3889-B068-9FF0CD837E6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5" name="Rectangle 15">
            <a:extLst>
              <a:ext uri="{FF2B5EF4-FFF2-40B4-BE49-F238E27FC236}">
                <a16:creationId xmlns:a16="http://schemas.microsoft.com/office/drawing/2014/main" id="{617BCF49-C193-AD46-054E-4D46C38ED60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6" name="Rectangle 16">
            <a:extLst>
              <a:ext uri="{FF2B5EF4-FFF2-40B4-BE49-F238E27FC236}">
                <a16:creationId xmlns:a16="http://schemas.microsoft.com/office/drawing/2014/main" id="{19BEB5C7-D06A-02EE-1012-81763CC50B3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7" name="Rectangle 17">
            <a:extLst>
              <a:ext uri="{FF2B5EF4-FFF2-40B4-BE49-F238E27FC236}">
                <a16:creationId xmlns:a16="http://schemas.microsoft.com/office/drawing/2014/main" id="{9C1B922C-7F34-6C06-B1C9-11CFF0F32CE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58" name="Rectangle 18">
            <a:extLst>
              <a:ext uri="{FF2B5EF4-FFF2-40B4-BE49-F238E27FC236}">
                <a16:creationId xmlns:a16="http://schemas.microsoft.com/office/drawing/2014/main" id="{7049BF65-E639-9FC0-3BC2-45B0C6C474A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6" name="Picture 5" descr="Chart&#10;&#10;Description automatically generated">
            <a:extLst>
              <a:ext uri="{FF2B5EF4-FFF2-40B4-BE49-F238E27FC236}">
                <a16:creationId xmlns:a16="http://schemas.microsoft.com/office/drawing/2014/main" id="{407F04F9-0E3C-3070-45C8-9655DB713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311" y="1914966"/>
            <a:ext cx="6157378" cy="460013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a:extLst>
              <a:ext uri="{FF2B5EF4-FFF2-40B4-BE49-F238E27FC236}">
                <a16:creationId xmlns:a16="http://schemas.microsoft.com/office/drawing/2014/main" id="{DEAE83A5-11F4-993F-4891-764A9BD3E2C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98EDA28-CCBF-4D62-BAEF-566A16D9C9FC}" type="slidenum">
              <a:rPr lang="es-ES" altLang="es-CR" sz="1400" smtClean="0"/>
              <a:pPr>
                <a:spcBef>
                  <a:spcPct val="0"/>
                </a:spcBef>
                <a:buClrTx/>
                <a:buSzTx/>
                <a:buFontTx/>
                <a:buNone/>
              </a:pPr>
              <a:t>26</a:t>
            </a:fld>
            <a:endParaRPr lang="es-ES" altLang="es-CR" sz="1400"/>
          </a:p>
        </p:txBody>
      </p:sp>
      <p:sp>
        <p:nvSpPr>
          <p:cNvPr id="36867" name="Rectangle 2">
            <a:extLst>
              <a:ext uri="{FF2B5EF4-FFF2-40B4-BE49-F238E27FC236}">
                <a16:creationId xmlns:a16="http://schemas.microsoft.com/office/drawing/2014/main" id="{B3AF7837-32B8-F70A-ED70-A4C88874E21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Distancia euclídea con nuevas coordenadas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6868" name="Rectangle 4">
            <a:extLst>
              <a:ext uri="{FF2B5EF4-FFF2-40B4-BE49-F238E27FC236}">
                <a16:creationId xmlns:a16="http://schemas.microsoft.com/office/drawing/2014/main" id="{98025E9A-937D-3788-1AA3-8A9BDE2EA52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69" name="Rectangle 5">
            <a:extLst>
              <a:ext uri="{FF2B5EF4-FFF2-40B4-BE49-F238E27FC236}">
                <a16:creationId xmlns:a16="http://schemas.microsoft.com/office/drawing/2014/main" id="{7408BD40-DDA2-81F3-E05B-7418543CC88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0" name="Rectangle 6">
            <a:extLst>
              <a:ext uri="{FF2B5EF4-FFF2-40B4-BE49-F238E27FC236}">
                <a16:creationId xmlns:a16="http://schemas.microsoft.com/office/drawing/2014/main" id="{16B579E7-F4C3-867C-61EB-63BFE53551F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1" name="Rectangle 7">
            <a:extLst>
              <a:ext uri="{FF2B5EF4-FFF2-40B4-BE49-F238E27FC236}">
                <a16:creationId xmlns:a16="http://schemas.microsoft.com/office/drawing/2014/main" id="{F8EAF3D5-2FA1-A14E-DA44-FC8F945E804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2" name="Rectangle 8">
            <a:extLst>
              <a:ext uri="{FF2B5EF4-FFF2-40B4-BE49-F238E27FC236}">
                <a16:creationId xmlns:a16="http://schemas.microsoft.com/office/drawing/2014/main" id="{93853D84-9044-CC5C-9947-33C2E3DE9C5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3" name="Rectangle 9">
            <a:extLst>
              <a:ext uri="{FF2B5EF4-FFF2-40B4-BE49-F238E27FC236}">
                <a16:creationId xmlns:a16="http://schemas.microsoft.com/office/drawing/2014/main" id="{9E601E6C-AEBF-C046-B9D4-0DDD8A64951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4" name="Rectangle 10">
            <a:extLst>
              <a:ext uri="{FF2B5EF4-FFF2-40B4-BE49-F238E27FC236}">
                <a16:creationId xmlns:a16="http://schemas.microsoft.com/office/drawing/2014/main" id="{BEB0469E-9F37-F8B9-142D-67D0BF99199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5" name="Rectangle 11">
            <a:extLst>
              <a:ext uri="{FF2B5EF4-FFF2-40B4-BE49-F238E27FC236}">
                <a16:creationId xmlns:a16="http://schemas.microsoft.com/office/drawing/2014/main" id="{2168DE08-2981-2558-7EF3-EDC8E75436A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6" name="Rectangle 12">
            <a:extLst>
              <a:ext uri="{FF2B5EF4-FFF2-40B4-BE49-F238E27FC236}">
                <a16:creationId xmlns:a16="http://schemas.microsoft.com/office/drawing/2014/main" id="{76C49CE4-2DFB-4BFF-7358-C44121597EFF}"/>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7" name="Rectangle 13">
            <a:extLst>
              <a:ext uri="{FF2B5EF4-FFF2-40B4-BE49-F238E27FC236}">
                <a16:creationId xmlns:a16="http://schemas.microsoft.com/office/drawing/2014/main" id="{898FBF73-B6CD-BD76-0003-EFB63DBC0CE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8" name="Rectangle 14">
            <a:extLst>
              <a:ext uri="{FF2B5EF4-FFF2-40B4-BE49-F238E27FC236}">
                <a16:creationId xmlns:a16="http://schemas.microsoft.com/office/drawing/2014/main" id="{50628603-03F1-A5F5-53A8-B19E0FE1EDD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9" name="Rectangle 15">
            <a:extLst>
              <a:ext uri="{FF2B5EF4-FFF2-40B4-BE49-F238E27FC236}">
                <a16:creationId xmlns:a16="http://schemas.microsoft.com/office/drawing/2014/main" id="{21CC837F-2E99-352C-A3C0-B482C92487A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0" name="Rectangle 16">
            <a:extLst>
              <a:ext uri="{FF2B5EF4-FFF2-40B4-BE49-F238E27FC236}">
                <a16:creationId xmlns:a16="http://schemas.microsoft.com/office/drawing/2014/main" id="{EBB3F04C-7AF9-7431-0619-CC40151566D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1" name="Rectangle 17">
            <a:extLst>
              <a:ext uri="{FF2B5EF4-FFF2-40B4-BE49-F238E27FC236}">
                <a16:creationId xmlns:a16="http://schemas.microsoft.com/office/drawing/2014/main" id="{19CCB244-057F-28DE-3B57-10F965C0C1F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2" name="Rectangle 18">
            <a:extLst>
              <a:ext uri="{FF2B5EF4-FFF2-40B4-BE49-F238E27FC236}">
                <a16:creationId xmlns:a16="http://schemas.microsoft.com/office/drawing/2014/main" id="{6DACD790-FDD0-9CF6-7B32-E6B0B535040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 name="TextBox 3">
            <a:extLst>
              <a:ext uri="{FF2B5EF4-FFF2-40B4-BE49-F238E27FC236}">
                <a16:creationId xmlns:a16="http://schemas.microsoft.com/office/drawing/2014/main" id="{04376466-932C-BBD5-AF92-04229F4D8ABA}"/>
              </a:ext>
            </a:extLst>
          </p:cNvPr>
          <p:cNvSpPr txBox="1"/>
          <p:nvPr/>
        </p:nvSpPr>
        <p:spPr>
          <a:xfrm>
            <a:off x="683568" y="1857462"/>
            <a:ext cx="2857450" cy="338554"/>
          </a:xfrm>
          <a:prstGeom prst="rect">
            <a:avLst/>
          </a:prstGeom>
          <a:noFill/>
        </p:spPr>
        <p:txBody>
          <a:bodyPr wrap="square" rtlCol="0">
            <a:spAutoFit/>
          </a:bodyPr>
          <a:lstStyle/>
          <a:p>
            <a:r>
              <a:rPr lang="es-CR" sz="1600" dirty="0"/>
              <a:t>Con k=1</a:t>
            </a:r>
            <a:endParaRPr lang="en-US" sz="1600" dirty="0"/>
          </a:p>
        </p:txBody>
      </p:sp>
      <p:sp>
        <p:nvSpPr>
          <p:cNvPr id="22" name="TextBox 21">
            <a:extLst>
              <a:ext uri="{FF2B5EF4-FFF2-40B4-BE49-F238E27FC236}">
                <a16:creationId xmlns:a16="http://schemas.microsoft.com/office/drawing/2014/main" id="{E0845337-47B5-C0D3-B444-ABA9A3CB18C4}"/>
              </a:ext>
            </a:extLst>
          </p:cNvPr>
          <p:cNvSpPr txBox="1"/>
          <p:nvPr/>
        </p:nvSpPr>
        <p:spPr>
          <a:xfrm>
            <a:off x="683568" y="4087807"/>
            <a:ext cx="2857450" cy="338554"/>
          </a:xfrm>
          <a:prstGeom prst="rect">
            <a:avLst/>
          </a:prstGeom>
          <a:noFill/>
        </p:spPr>
        <p:txBody>
          <a:bodyPr wrap="square" rtlCol="0">
            <a:spAutoFit/>
          </a:bodyPr>
          <a:lstStyle/>
          <a:p>
            <a:r>
              <a:rPr lang="es-CR" sz="1600" dirty="0"/>
              <a:t>Con k=2</a:t>
            </a:r>
            <a:endParaRPr lang="en-US" sz="1600" dirty="0"/>
          </a:p>
        </p:txBody>
      </p:sp>
      <p:pic>
        <p:nvPicPr>
          <p:cNvPr id="6" name="Picture 5" descr="Graphical user interface, application, Word&#10;&#10;Description automatically generated">
            <a:extLst>
              <a:ext uri="{FF2B5EF4-FFF2-40B4-BE49-F238E27FC236}">
                <a16:creationId xmlns:a16="http://schemas.microsoft.com/office/drawing/2014/main" id="{048846C0-3EE1-35D8-332C-115576CB17B6}"/>
              </a:ext>
            </a:extLst>
          </p:cNvPr>
          <p:cNvPicPr>
            <a:picLocks noChangeAspect="1"/>
          </p:cNvPicPr>
          <p:nvPr/>
        </p:nvPicPr>
        <p:blipFill rotWithShape="1">
          <a:blip r:embed="rId3">
            <a:extLst>
              <a:ext uri="{28A0092B-C50C-407E-A947-70E740481C1C}">
                <a14:useLocalDpi xmlns:a14="http://schemas.microsoft.com/office/drawing/2010/main" val="0"/>
              </a:ext>
            </a:extLst>
          </a:blip>
          <a:srcRect l="921" t="81833" r="55731" b="3495"/>
          <a:stretch/>
        </p:blipFill>
        <p:spPr>
          <a:xfrm>
            <a:off x="753717" y="2450948"/>
            <a:ext cx="8098533" cy="1499248"/>
          </a:xfrm>
          <a:prstGeom prst="rect">
            <a:avLst/>
          </a:prstGeom>
        </p:spPr>
      </p:pic>
      <p:pic>
        <p:nvPicPr>
          <p:cNvPr id="8" name="Picture 7">
            <a:extLst>
              <a:ext uri="{FF2B5EF4-FFF2-40B4-BE49-F238E27FC236}">
                <a16:creationId xmlns:a16="http://schemas.microsoft.com/office/drawing/2014/main" id="{68F0660C-BF8C-6854-F2D5-A236765925D0}"/>
              </a:ext>
            </a:extLst>
          </p:cNvPr>
          <p:cNvPicPr>
            <a:picLocks noChangeAspect="1"/>
          </p:cNvPicPr>
          <p:nvPr/>
        </p:nvPicPr>
        <p:blipFill rotWithShape="1">
          <a:blip r:embed="rId4"/>
          <a:srcRect l="517" t="79737" r="59691" b="6366"/>
          <a:stretch/>
        </p:blipFill>
        <p:spPr>
          <a:xfrm>
            <a:off x="755575" y="4637350"/>
            <a:ext cx="8098533" cy="15910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a:extLst>
              <a:ext uri="{FF2B5EF4-FFF2-40B4-BE49-F238E27FC236}">
                <a16:creationId xmlns:a16="http://schemas.microsoft.com/office/drawing/2014/main" id="{DEAE83A5-11F4-993F-4891-764A9BD3E2C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98EDA28-CCBF-4D62-BAEF-566A16D9C9FC}" type="slidenum">
              <a:rPr lang="es-ES" altLang="es-CR" sz="1400" smtClean="0"/>
              <a:pPr>
                <a:spcBef>
                  <a:spcPct val="0"/>
                </a:spcBef>
                <a:buClrTx/>
                <a:buSzTx/>
                <a:buFontTx/>
                <a:buNone/>
              </a:pPr>
              <a:t>27</a:t>
            </a:fld>
            <a:endParaRPr lang="es-ES" altLang="es-CR" sz="1400"/>
          </a:p>
        </p:txBody>
      </p:sp>
      <p:sp>
        <p:nvSpPr>
          <p:cNvPr id="36867" name="Rectangle 2">
            <a:extLst>
              <a:ext uri="{FF2B5EF4-FFF2-40B4-BE49-F238E27FC236}">
                <a16:creationId xmlns:a16="http://schemas.microsoft.com/office/drawing/2014/main" id="{B3AF7837-32B8-F70A-ED70-A4C88874E21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Distancia euclídea con nuevas coordenadas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6868" name="Rectangle 4">
            <a:extLst>
              <a:ext uri="{FF2B5EF4-FFF2-40B4-BE49-F238E27FC236}">
                <a16:creationId xmlns:a16="http://schemas.microsoft.com/office/drawing/2014/main" id="{98025E9A-937D-3788-1AA3-8A9BDE2EA52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69" name="Rectangle 5">
            <a:extLst>
              <a:ext uri="{FF2B5EF4-FFF2-40B4-BE49-F238E27FC236}">
                <a16:creationId xmlns:a16="http://schemas.microsoft.com/office/drawing/2014/main" id="{7408BD40-DDA2-81F3-E05B-7418543CC88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0" name="Rectangle 6">
            <a:extLst>
              <a:ext uri="{FF2B5EF4-FFF2-40B4-BE49-F238E27FC236}">
                <a16:creationId xmlns:a16="http://schemas.microsoft.com/office/drawing/2014/main" id="{16B579E7-F4C3-867C-61EB-63BFE53551F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1" name="Rectangle 7">
            <a:extLst>
              <a:ext uri="{FF2B5EF4-FFF2-40B4-BE49-F238E27FC236}">
                <a16:creationId xmlns:a16="http://schemas.microsoft.com/office/drawing/2014/main" id="{F8EAF3D5-2FA1-A14E-DA44-FC8F945E804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2" name="Rectangle 8">
            <a:extLst>
              <a:ext uri="{FF2B5EF4-FFF2-40B4-BE49-F238E27FC236}">
                <a16:creationId xmlns:a16="http://schemas.microsoft.com/office/drawing/2014/main" id="{93853D84-9044-CC5C-9947-33C2E3DE9C5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3" name="Rectangle 9">
            <a:extLst>
              <a:ext uri="{FF2B5EF4-FFF2-40B4-BE49-F238E27FC236}">
                <a16:creationId xmlns:a16="http://schemas.microsoft.com/office/drawing/2014/main" id="{9E601E6C-AEBF-C046-B9D4-0DDD8A64951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4" name="Rectangle 10">
            <a:extLst>
              <a:ext uri="{FF2B5EF4-FFF2-40B4-BE49-F238E27FC236}">
                <a16:creationId xmlns:a16="http://schemas.microsoft.com/office/drawing/2014/main" id="{BEB0469E-9F37-F8B9-142D-67D0BF99199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5" name="Rectangle 11">
            <a:extLst>
              <a:ext uri="{FF2B5EF4-FFF2-40B4-BE49-F238E27FC236}">
                <a16:creationId xmlns:a16="http://schemas.microsoft.com/office/drawing/2014/main" id="{2168DE08-2981-2558-7EF3-EDC8E75436A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6" name="Rectangle 12">
            <a:extLst>
              <a:ext uri="{FF2B5EF4-FFF2-40B4-BE49-F238E27FC236}">
                <a16:creationId xmlns:a16="http://schemas.microsoft.com/office/drawing/2014/main" id="{76C49CE4-2DFB-4BFF-7358-C44121597EFF}"/>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7" name="Rectangle 13">
            <a:extLst>
              <a:ext uri="{FF2B5EF4-FFF2-40B4-BE49-F238E27FC236}">
                <a16:creationId xmlns:a16="http://schemas.microsoft.com/office/drawing/2014/main" id="{898FBF73-B6CD-BD76-0003-EFB63DBC0CE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8" name="Rectangle 14">
            <a:extLst>
              <a:ext uri="{FF2B5EF4-FFF2-40B4-BE49-F238E27FC236}">
                <a16:creationId xmlns:a16="http://schemas.microsoft.com/office/drawing/2014/main" id="{50628603-03F1-A5F5-53A8-B19E0FE1EDD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9" name="Rectangle 15">
            <a:extLst>
              <a:ext uri="{FF2B5EF4-FFF2-40B4-BE49-F238E27FC236}">
                <a16:creationId xmlns:a16="http://schemas.microsoft.com/office/drawing/2014/main" id="{21CC837F-2E99-352C-A3C0-B482C92487A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0" name="Rectangle 16">
            <a:extLst>
              <a:ext uri="{FF2B5EF4-FFF2-40B4-BE49-F238E27FC236}">
                <a16:creationId xmlns:a16="http://schemas.microsoft.com/office/drawing/2014/main" id="{EBB3F04C-7AF9-7431-0619-CC40151566D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1" name="Rectangle 17">
            <a:extLst>
              <a:ext uri="{FF2B5EF4-FFF2-40B4-BE49-F238E27FC236}">
                <a16:creationId xmlns:a16="http://schemas.microsoft.com/office/drawing/2014/main" id="{19CCB244-057F-28DE-3B57-10F965C0C1F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2" name="Rectangle 18">
            <a:extLst>
              <a:ext uri="{FF2B5EF4-FFF2-40B4-BE49-F238E27FC236}">
                <a16:creationId xmlns:a16="http://schemas.microsoft.com/office/drawing/2014/main" id="{6DACD790-FDD0-9CF6-7B32-E6B0B535040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 name="Picture 2">
            <a:extLst>
              <a:ext uri="{FF2B5EF4-FFF2-40B4-BE49-F238E27FC236}">
                <a16:creationId xmlns:a16="http://schemas.microsoft.com/office/drawing/2014/main" id="{F703C9B7-E70C-78CE-BFEB-1418FEE5D67E}"/>
              </a:ext>
            </a:extLst>
          </p:cNvPr>
          <p:cNvPicPr>
            <a:picLocks noChangeAspect="1"/>
          </p:cNvPicPr>
          <p:nvPr/>
        </p:nvPicPr>
        <p:blipFill rotWithShape="1">
          <a:blip r:embed="rId3"/>
          <a:srcRect l="445" t="79400" r="59450" b="6205"/>
          <a:stretch/>
        </p:blipFill>
        <p:spPr>
          <a:xfrm>
            <a:off x="721295" y="2285379"/>
            <a:ext cx="8302531" cy="1676252"/>
          </a:xfrm>
          <a:prstGeom prst="rect">
            <a:avLst/>
          </a:prstGeom>
        </p:spPr>
      </p:pic>
      <p:pic>
        <p:nvPicPr>
          <p:cNvPr id="5" name="Picture 4">
            <a:extLst>
              <a:ext uri="{FF2B5EF4-FFF2-40B4-BE49-F238E27FC236}">
                <a16:creationId xmlns:a16="http://schemas.microsoft.com/office/drawing/2014/main" id="{C055B2E1-9C7B-D746-3AD6-EFC91FF7E78A}"/>
              </a:ext>
            </a:extLst>
          </p:cNvPr>
          <p:cNvPicPr>
            <a:picLocks noChangeAspect="1"/>
          </p:cNvPicPr>
          <p:nvPr/>
        </p:nvPicPr>
        <p:blipFill rotWithShape="1">
          <a:blip r:embed="rId4"/>
          <a:srcRect l="388" t="79400" r="61812" b="5201"/>
          <a:stretch/>
        </p:blipFill>
        <p:spPr>
          <a:xfrm>
            <a:off x="721296" y="4509120"/>
            <a:ext cx="8250534" cy="1890747"/>
          </a:xfrm>
          <a:prstGeom prst="rect">
            <a:avLst/>
          </a:prstGeom>
        </p:spPr>
      </p:pic>
      <p:sp>
        <p:nvSpPr>
          <p:cNvPr id="24" name="TextBox 23">
            <a:extLst>
              <a:ext uri="{FF2B5EF4-FFF2-40B4-BE49-F238E27FC236}">
                <a16:creationId xmlns:a16="http://schemas.microsoft.com/office/drawing/2014/main" id="{3D969174-C473-34C9-19EF-0DB3571713BA}"/>
              </a:ext>
            </a:extLst>
          </p:cNvPr>
          <p:cNvSpPr txBox="1"/>
          <p:nvPr/>
        </p:nvSpPr>
        <p:spPr>
          <a:xfrm>
            <a:off x="717072" y="1866310"/>
            <a:ext cx="2857450" cy="338554"/>
          </a:xfrm>
          <a:prstGeom prst="rect">
            <a:avLst/>
          </a:prstGeom>
          <a:noFill/>
        </p:spPr>
        <p:txBody>
          <a:bodyPr wrap="square" rtlCol="0">
            <a:spAutoFit/>
          </a:bodyPr>
          <a:lstStyle/>
          <a:p>
            <a:r>
              <a:rPr lang="es-CR" sz="1600" dirty="0"/>
              <a:t>Con k=3</a:t>
            </a:r>
            <a:endParaRPr lang="en-US" sz="1600" dirty="0"/>
          </a:p>
        </p:txBody>
      </p:sp>
      <p:sp>
        <p:nvSpPr>
          <p:cNvPr id="25" name="TextBox 24">
            <a:extLst>
              <a:ext uri="{FF2B5EF4-FFF2-40B4-BE49-F238E27FC236}">
                <a16:creationId xmlns:a16="http://schemas.microsoft.com/office/drawing/2014/main" id="{DD804DDF-A05E-2A9E-F183-10C65279CFF0}"/>
              </a:ext>
            </a:extLst>
          </p:cNvPr>
          <p:cNvSpPr txBox="1"/>
          <p:nvPr/>
        </p:nvSpPr>
        <p:spPr>
          <a:xfrm>
            <a:off x="722342" y="4110665"/>
            <a:ext cx="2857450" cy="338554"/>
          </a:xfrm>
          <a:prstGeom prst="rect">
            <a:avLst/>
          </a:prstGeom>
          <a:noFill/>
        </p:spPr>
        <p:txBody>
          <a:bodyPr wrap="square" rtlCol="0">
            <a:spAutoFit/>
          </a:bodyPr>
          <a:lstStyle/>
          <a:p>
            <a:r>
              <a:rPr lang="es-CR" sz="1600" dirty="0"/>
              <a:t>Con k=4</a:t>
            </a:r>
            <a:endParaRPr lang="en-US" sz="1600" dirty="0"/>
          </a:p>
        </p:txBody>
      </p:sp>
    </p:spTree>
    <p:extLst>
      <p:ext uri="{BB962C8B-B14F-4D97-AF65-F5344CB8AC3E}">
        <p14:creationId xmlns:p14="http://schemas.microsoft.com/office/powerpoint/2010/main" val="787921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a:extLst>
              <a:ext uri="{FF2B5EF4-FFF2-40B4-BE49-F238E27FC236}">
                <a16:creationId xmlns:a16="http://schemas.microsoft.com/office/drawing/2014/main" id="{5F726480-EFC6-6F08-A5E0-637313B944A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7BA06B8-405D-46A5-BDCB-D6C4615E530E}" type="slidenum">
              <a:rPr lang="es-ES" altLang="es-CR" sz="1400" smtClean="0"/>
              <a:pPr>
                <a:spcBef>
                  <a:spcPct val="0"/>
                </a:spcBef>
                <a:buClrTx/>
                <a:buSzTx/>
                <a:buFontTx/>
                <a:buNone/>
              </a:pPr>
              <a:t>28</a:t>
            </a:fld>
            <a:endParaRPr lang="es-ES" altLang="es-CR" sz="1400"/>
          </a:p>
        </p:txBody>
      </p:sp>
      <p:sp>
        <p:nvSpPr>
          <p:cNvPr id="37891" name="Rectangle 2">
            <a:extLst>
              <a:ext uri="{FF2B5EF4-FFF2-40B4-BE49-F238E27FC236}">
                <a16:creationId xmlns:a16="http://schemas.microsoft.com/office/drawing/2014/main" id="{32FEFD55-2CA3-94CE-404C-AFDDCB59762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Stress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7892" name="Rectangle 4">
            <a:extLst>
              <a:ext uri="{FF2B5EF4-FFF2-40B4-BE49-F238E27FC236}">
                <a16:creationId xmlns:a16="http://schemas.microsoft.com/office/drawing/2014/main" id="{AA3F92D1-396F-F370-9813-A5212D43D7AC}"/>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3" name="Rectangle 5">
            <a:extLst>
              <a:ext uri="{FF2B5EF4-FFF2-40B4-BE49-F238E27FC236}">
                <a16:creationId xmlns:a16="http://schemas.microsoft.com/office/drawing/2014/main" id="{1D284E98-F453-72AA-C585-7224B86CF7E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4" name="Rectangle 6">
            <a:extLst>
              <a:ext uri="{FF2B5EF4-FFF2-40B4-BE49-F238E27FC236}">
                <a16:creationId xmlns:a16="http://schemas.microsoft.com/office/drawing/2014/main" id="{4B017F12-5376-3223-1F8D-1C208CBDE7F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5" name="Rectangle 7">
            <a:extLst>
              <a:ext uri="{FF2B5EF4-FFF2-40B4-BE49-F238E27FC236}">
                <a16:creationId xmlns:a16="http://schemas.microsoft.com/office/drawing/2014/main" id="{AEAE1F51-CF22-F002-ED1A-592CC5B86CA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6" name="Rectangle 8">
            <a:extLst>
              <a:ext uri="{FF2B5EF4-FFF2-40B4-BE49-F238E27FC236}">
                <a16:creationId xmlns:a16="http://schemas.microsoft.com/office/drawing/2014/main" id="{E1C5A64D-57D3-1796-0CBD-77BD943FC71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7" name="Rectangle 9">
            <a:extLst>
              <a:ext uri="{FF2B5EF4-FFF2-40B4-BE49-F238E27FC236}">
                <a16:creationId xmlns:a16="http://schemas.microsoft.com/office/drawing/2014/main" id="{F730CF22-8611-AA17-7571-F5AB69A562E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8" name="Rectangle 10">
            <a:extLst>
              <a:ext uri="{FF2B5EF4-FFF2-40B4-BE49-F238E27FC236}">
                <a16:creationId xmlns:a16="http://schemas.microsoft.com/office/drawing/2014/main" id="{CF98EDDB-1F17-B893-31A1-2FEB476B3B6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9" name="Rectangle 11">
            <a:extLst>
              <a:ext uri="{FF2B5EF4-FFF2-40B4-BE49-F238E27FC236}">
                <a16:creationId xmlns:a16="http://schemas.microsoft.com/office/drawing/2014/main" id="{C82E0D60-152C-7C42-12F4-B4BBE4F72B5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0" name="Rectangle 12">
            <a:extLst>
              <a:ext uri="{FF2B5EF4-FFF2-40B4-BE49-F238E27FC236}">
                <a16:creationId xmlns:a16="http://schemas.microsoft.com/office/drawing/2014/main" id="{D2E6CF82-9317-69E7-B29B-97F97D06306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1" name="Rectangle 13">
            <a:extLst>
              <a:ext uri="{FF2B5EF4-FFF2-40B4-BE49-F238E27FC236}">
                <a16:creationId xmlns:a16="http://schemas.microsoft.com/office/drawing/2014/main" id="{DC2CB6F6-BAE8-05A7-6A06-29143BF35B9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2" name="Rectangle 14">
            <a:extLst>
              <a:ext uri="{FF2B5EF4-FFF2-40B4-BE49-F238E27FC236}">
                <a16:creationId xmlns:a16="http://schemas.microsoft.com/office/drawing/2014/main" id="{02BB19E5-F28A-CBE1-2642-DA69F974C0F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3" name="Rectangle 15">
            <a:extLst>
              <a:ext uri="{FF2B5EF4-FFF2-40B4-BE49-F238E27FC236}">
                <a16:creationId xmlns:a16="http://schemas.microsoft.com/office/drawing/2014/main" id="{6419F8E6-F7EF-ADC4-E019-E24E5C7D409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4" name="Rectangle 16">
            <a:extLst>
              <a:ext uri="{FF2B5EF4-FFF2-40B4-BE49-F238E27FC236}">
                <a16:creationId xmlns:a16="http://schemas.microsoft.com/office/drawing/2014/main" id="{A361940C-8A68-263B-91C9-EA88A15F4D8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5" name="Rectangle 17">
            <a:extLst>
              <a:ext uri="{FF2B5EF4-FFF2-40B4-BE49-F238E27FC236}">
                <a16:creationId xmlns:a16="http://schemas.microsoft.com/office/drawing/2014/main" id="{E5331103-F8AD-0E13-3DF9-0B566CE67CD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6" name="Rectangle 18">
            <a:extLst>
              <a:ext uri="{FF2B5EF4-FFF2-40B4-BE49-F238E27FC236}">
                <a16:creationId xmlns:a16="http://schemas.microsoft.com/office/drawing/2014/main" id="{F4723A88-3F1C-D147-E788-94473DBD270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ED4FC7C3-D08F-AC9F-E79B-7133D8EE8608}"/>
              </a:ext>
            </a:extLst>
          </p:cNvPr>
          <p:cNvSpPr txBox="1">
            <a:spLocks noChangeArrowheads="1"/>
          </p:cNvSpPr>
          <p:nvPr/>
        </p:nvSpPr>
        <p:spPr bwMode="auto">
          <a:xfrm>
            <a:off x="4787900" y="2581275"/>
            <a:ext cx="4137025" cy="2400657"/>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defRPr/>
            </a:pPr>
            <a:r>
              <a:rPr lang="es-MX" altLang="es-CR" sz="2000" kern="0" dirty="0"/>
              <a:t>De acuerdo a este criterio al escoger tres coordenadas se tendría un ajuste entre pobre y aceptable.</a:t>
            </a:r>
          </a:p>
          <a:p>
            <a:pPr algn="just">
              <a:spcBef>
                <a:spcPct val="0"/>
              </a:spcBef>
              <a:spcAft>
                <a:spcPts val="600"/>
              </a:spcAft>
              <a:buClr>
                <a:schemeClr val="hlink"/>
              </a:buClr>
              <a:buSzTx/>
              <a:defRPr/>
            </a:pPr>
            <a:endParaRPr lang="es-MX" altLang="es-CR" sz="2000" kern="0" dirty="0"/>
          </a:p>
          <a:p>
            <a:pPr algn="just">
              <a:spcBef>
                <a:spcPct val="0"/>
              </a:spcBef>
              <a:spcAft>
                <a:spcPts val="600"/>
              </a:spcAft>
              <a:buClr>
                <a:schemeClr val="hlink"/>
              </a:buClr>
              <a:buSzTx/>
              <a:defRPr/>
            </a:pPr>
            <a:r>
              <a:rPr lang="es-MX" altLang="es-CR" sz="2000" kern="0" dirty="0"/>
              <a:t>Al escoger cuatro se tendría un ajuste bueno.</a:t>
            </a:r>
          </a:p>
        </p:txBody>
      </p:sp>
      <p:pic>
        <p:nvPicPr>
          <p:cNvPr id="3" name="Picture 2" descr="Text&#10;&#10;Description automatically generated">
            <a:extLst>
              <a:ext uri="{FF2B5EF4-FFF2-40B4-BE49-F238E27FC236}">
                <a16:creationId xmlns:a16="http://schemas.microsoft.com/office/drawing/2014/main" id="{34602E77-5BFD-3A2C-0BE1-3AF61C461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205" y="2348880"/>
            <a:ext cx="2894708" cy="34592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2956B7C1-74B0-E682-473D-D4A2DB1CCF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01169EF-2918-49BD-95F3-E79257C1A2E5}" type="slidenum">
              <a:rPr lang="es-ES" altLang="es-CR" sz="1400" smtClean="0"/>
              <a:pPr>
                <a:spcBef>
                  <a:spcPct val="0"/>
                </a:spcBef>
                <a:buClrTx/>
                <a:buSzTx/>
                <a:buFontTx/>
                <a:buNone/>
              </a:pPr>
              <a:t>29</a:t>
            </a:fld>
            <a:endParaRPr lang="es-ES" altLang="es-CR" sz="1400"/>
          </a:p>
        </p:txBody>
      </p:sp>
      <p:sp>
        <p:nvSpPr>
          <p:cNvPr id="39939" name="Rectangle 4">
            <a:extLst>
              <a:ext uri="{FF2B5EF4-FFF2-40B4-BE49-F238E27FC236}">
                <a16:creationId xmlns:a16="http://schemas.microsoft.com/office/drawing/2014/main" id="{34F752E5-9D54-D374-64EA-FC9A83EAE1E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0" name="Rectangle 5">
            <a:extLst>
              <a:ext uri="{FF2B5EF4-FFF2-40B4-BE49-F238E27FC236}">
                <a16:creationId xmlns:a16="http://schemas.microsoft.com/office/drawing/2014/main" id="{0BC28EBE-0B6B-D409-68DA-F457DE2E38F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1" name="Rectangle 6">
            <a:extLst>
              <a:ext uri="{FF2B5EF4-FFF2-40B4-BE49-F238E27FC236}">
                <a16:creationId xmlns:a16="http://schemas.microsoft.com/office/drawing/2014/main" id="{6CC836D4-B4FD-7065-0733-286FEAB2F25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2" name="Rectangle 7">
            <a:extLst>
              <a:ext uri="{FF2B5EF4-FFF2-40B4-BE49-F238E27FC236}">
                <a16:creationId xmlns:a16="http://schemas.microsoft.com/office/drawing/2014/main" id="{5F065403-373F-DBDA-6FE9-88F9AC83BFB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3" name="Rectangle 8">
            <a:extLst>
              <a:ext uri="{FF2B5EF4-FFF2-40B4-BE49-F238E27FC236}">
                <a16:creationId xmlns:a16="http://schemas.microsoft.com/office/drawing/2014/main" id="{5F1D9590-3B68-A12B-5DDB-D4C1C0A8782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4" name="Rectangle 9">
            <a:extLst>
              <a:ext uri="{FF2B5EF4-FFF2-40B4-BE49-F238E27FC236}">
                <a16:creationId xmlns:a16="http://schemas.microsoft.com/office/drawing/2014/main" id="{EA1FB777-E17D-9FBD-06E1-4DCDBB89829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5" name="Rectangle 10">
            <a:extLst>
              <a:ext uri="{FF2B5EF4-FFF2-40B4-BE49-F238E27FC236}">
                <a16:creationId xmlns:a16="http://schemas.microsoft.com/office/drawing/2014/main" id="{B5FD3B7B-CE97-7E6F-0401-7C9CEE128C7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6" name="Rectangle 11">
            <a:extLst>
              <a:ext uri="{FF2B5EF4-FFF2-40B4-BE49-F238E27FC236}">
                <a16:creationId xmlns:a16="http://schemas.microsoft.com/office/drawing/2014/main" id="{D4E5B8D2-D2B6-2B8C-8FA3-DEB5B4026FE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7" name="Rectangle 12">
            <a:extLst>
              <a:ext uri="{FF2B5EF4-FFF2-40B4-BE49-F238E27FC236}">
                <a16:creationId xmlns:a16="http://schemas.microsoft.com/office/drawing/2014/main" id="{4870C9AC-3BDC-9F44-8E03-978B0AEFBBE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8" name="Rectangle 13">
            <a:extLst>
              <a:ext uri="{FF2B5EF4-FFF2-40B4-BE49-F238E27FC236}">
                <a16:creationId xmlns:a16="http://schemas.microsoft.com/office/drawing/2014/main" id="{E891AC1D-57BA-D216-E620-C261E43614D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9" name="Rectangle 14">
            <a:extLst>
              <a:ext uri="{FF2B5EF4-FFF2-40B4-BE49-F238E27FC236}">
                <a16:creationId xmlns:a16="http://schemas.microsoft.com/office/drawing/2014/main" id="{6F01EE42-3894-106A-3A7E-7ACB7501B66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0" name="Rectangle 15">
            <a:extLst>
              <a:ext uri="{FF2B5EF4-FFF2-40B4-BE49-F238E27FC236}">
                <a16:creationId xmlns:a16="http://schemas.microsoft.com/office/drawing/2014/main" id="{C6A4AA04-0428-60C1-18B7-B2D44F69948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1" name="Rectangle 16">
            <a:extLst>
              <a:ext uri="{FF2B5EF4-FFF2-40B4-BE49-F238E27FC236}">
                <a16:creationId xmlns:a16="http://schemas.microsoft.com/office/drawing/2014/main" id="{EF464611-DB84-EE28-1686-4686AF99ED9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2" name="Rectangle 17">
            <a:extLst>
              <a:ext uri="{FF2B5EF4-FFF2-40B4-BE49-F238E27FC236}">
                <a16:creationId xmlns:a16="http://schemas.microsoft.com/office/drawing/2014/main" id="{9536F6D6-E229-F17E-E817-30EFB4FBE07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3" name="Rectangle 18">
            <a:extLst>
              <a:ext uri="{FF2B5EF4-FFF2-40B4-BE49-F238E27FC236}">
                <a16:creationId xmlns:a16="http://schemas.microsoft.com/office/drawing/2014/main" id="{42A4AE13-462B-5597-F171-6658D794E0D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 name="Rectangle 2">
            <a:extLst>
              <a:ext uri="{FF2B5EF4-FFF2-40B4-BE49-F238E27FC236}">
                <a16:creationId xmlns:a16="http://schemas.microsoft.com/office/drawing/2014/main" id="{3E9E6498-8BA8-5FB0-7C38-441E80542D33}"/>
              </a:ext>
            </a:extLst>
          </p:cNvPr>
          <p:cNvSpPr txBox="1">
            <a:spLocks noChangeArrowheads="1"/>
          </p:cNvSpPr>
          <p:nvPr/>
        </p:nvSpPr>
        <p:spPr bwMode="auto">
          <a:xfrm>
            <a:off x="1023938" y="822325"/>
            <a:ext cx="8162925" cy="954088"/>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2800" b="1" kern="0" dirty="0">
                <a:latin typeface="Times New Roman" panose="02020603050405020304" pitchFamily="18" charset="0"/>
              </a:rPr>
              <a:t>Ejemplo: Maíz</a:t>
            </a:r>
          </a:p>
          <a:p>
            <a:pPr eaLnBrk="1" hangingPunct="1">
              <a:defRPr/>
            </a:pPr>
            <a:endParaRPr lang="es-ES" altLang="es-CR" sz="2800" b="1" kern="0" dirty="0">
              <a:latin typeface="Times New Roman" panose="02020603050405020304" pitchFamily="18" charset="0"/>
            </a:endParaRPr>
          </a:p>
        </p:txBody>
      </p:sp>
      <p:sp>
        <p:nvSpPr>
          <p:cNvPr id="19" name="Rectangle 3">
            <a:extLst>
              <a:ext uri="{FF2B5EF4-FFF2-40B4-BE49-F238E27FC236}">
                <a16:creationId xmlns:a16="http://schemas.microsoft.com/office/drawing/2014/main" id="{64CC3DD8-F632-376C-518F-21F42D7E34AE}"/>
              </a:ext>
            </a:extLst>
          </p:cNvPr>
          <p:cNvSpPr txBox="1">
            <a:spLocks noChangeArrowheads="1"/>
          </p:cNvSpPr>
          <p:nvPr/>
        </p:nvSpPr>
        <p:spPr bwMode="auto">
          <a:xfrm>
            <a:off x="531813" y="1971675"/>
            <a:ext cx="7696200"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pPr>
            <a:r>
              <a:rPr lang="es-MX" sz="2000" kern="0" dirty="0"/>
              <a:t>Se </a:t>
            </a:r>
            <a:r>
              <a:rPr lang="es-CR" sz="2000" kern="0" dirty="0"/>
              <a:t>cuenta con 6 lotes de 3 variedades de maíz (B, C y M), de los cuales hay un lote de cada variedad producido en planta piloto y uno correspondiente a las mismas variedades producido con el método tradicional en las fincas de productores.  </a:t>
            </a:r>
          </a:p>
          <a:p>
            <a:pPr algn="just">
              <a:spcBef>
                <a:spcPct val="0"/>
              </a:spcBef>
              <a:spcAft>
                <a:spcPts val="600"/>
              </a:spcAft>
              <a:buClr>
                <a:schemeClr val="hlink"/>
              </a:buClr>
              <a:buSzTx/>
              <a:buFont typeface="Wingdings" panose="05000000000000000000" pitchFamily="2" charset="2"/>
              <a:buChar char="§"/>
            </a:pPr>
            <a:r>
              <a:rPr lang="es-CR" sz="2000" kern="0" dirty="0"/>
              <a:t>Se cuenta con 3 repeticiones para cada lote para un total de 18 repeticiones, y se registra la concentración relativa de cada uno de 118 compuestos volátiles, pertenecientes a 16 familias químicas en cada una de las repeticiones, de tal forma que los valores dentro de una misma repetición suman 100%. </a:t>
            </a:r>
            <a:endParaRPr lang="es-MX" altLang="es-CR" sz="20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Marcador de número de diapositiva">
            <a:extLst>
              <a:ext uri="{FF2B5EF4-FFF2-40B4-BE49-F238E27FC236}">
                <a16:creationId xmlns:a16="http://schemas.microsoft.com/office/drawing/2014/main" id="{47ADEBE8-5860-339B-3D95-4DCC723529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5907F20-40C1-4A98-84F6-118119041335}" type="slidenum">
              <a:rPr lang="es-ES" altLang="es-CR" sz="1400" smtClean="0"/>
              <a:pPr>
                <a:spcBef>
                  <a:spcPct val="0"/>
                </a:spcBef>
                <a:buClrTx/>
                <a:buSzTx/>
                <a:buFontTx/>
                <a:buNone/>
              </a:pPr>
              <a:t>3</a:t>
            </a:fld>
            <a:endParaRPr lang="es-ES" altLang="es-CR" sz="1400"/>
          </a:p>
        </p:txBody>
      </p:sp>
      <p:sp>
        <p:nvSpPr>
          <p:cNvPr id="7171" name="Rectangle 2">
            <a:extLst>
              <a:ext uri="{FF2B5EF4-FFF2-40B4-BE49-F238E27FC236}">
                <a16:creationId xmlns:a16="http://schemas.microsoft.com/office/drawing/2014/main" id="{98D6D941-4A69-6D2A-69A7-2918D9D82093}"/>
              </a:ext>
            </a:extLst>
          </p:cNvPr>
          <p:cNvSpPr>
            <a:spLocks noGrp="1" noChangeArrowheads="1"/>
          </p:cNvSpPr>
          <p:nvPr>
            <p:ph type="title"/>
          </p:nvPr>
        </p:nvSpPr>
        <p:spPr>
          <a:xfrm>
            <a:off x="1292225" y="1092200"/>
            <a:ext cx="6437313" cy="946150"/>
          </a:xfrm>
        </p:spPr>
        <p:txBody>
          <a:bodyPr/>
          <a:lstStyle/>
          <a:p>
            <a:pPr eaLnBrk="1" hangingPunct="1"/>
            <a:r>
              <a:rPr lang="es-MX" altLang="es-CR" sz="2800" b="1">
                <a:latin typeface="Times New Roman" panose="02020603050405020304" pitchFamily="18" charset="0"/>
              </a:rPr>
              <a:t>Tipos de escalamiento multidimensional</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172" name="Rectangle 4">
            <a:extLst>
              <a:ext uri="{FF2B5EF4-FFF2-40B4-BE49-F238E27FC236}">
                <a16:creationId xmlns:a16="http://schemas.microsoft.com/office/drawing/2014/main" id="{956E9198-9C70-5BE9-DDEF-E89F6CD35FB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3" name="Rectangle 5">
            <a:extLst>
              <a:ext uri="{FF2B5EF4-FFF2-40B4-BE49-F238E27FC236}">
                <a16:creationId xmlns:a16="http://schemas.microsoft.com/office/drawing/2014/main" id="{27C13E70-17C1-DBCD-8123-4319E5250C1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4" name="Rectangle 6">
            <a:extLst>
              <a:ext uri="{FF2B5EF4-FFF2-40B4-BE49-F238E27FC236}">
                <a16:creationId xmlns:a16="http://schemas.microsoft.com/office/drawing/2014/main" id="{68BB8439-0BA4-1C79-ACFB-261FBCEB071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5" name="Rectangle 7">
            <a:extLst>
              <a:ext uri="{FF2B5EF4-FFF2-40B4-BE49-F238E27FC236}">
                <a16:creationId xmlns:a16="http://schemas.microsoft.com/office/drawing/2014/main" id="{F8F6CB52-91BC-6A45-F221-7C4E7D38482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6" name="Rectangle 8">
            <a:extLst>
              <a:ext uri="{FF2B5EF4-FFF2-40B4-BE49-F238E27FC236}">
                <a16:creationId xmlns:a16="http://schemas.microsoft.com/office/drawing/2014/main" id="{0E3C98FB-ED39-F04D-66C4-016706BEBE5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7" name="Rectangle 9">
            <a:extLst>
              <a:ext uri="{FF2B5EF4-FFF2-40B4-BE49-F238E27FC236}">
                <a16:creationId xmlns:a16="http://schemas.microsoft.com/office/drawing/2014/main" id="{849A7CFB-78CF-D01B-046C-1D18E69B585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8" name="Rectangle 10">
            <a:extLst>
              <a:ext uri="{FF2B5EF4-FFF2-40B4-BE49-F238E27FC236}">
                <a16:creationId xmlns:a16="http://schemas.microsoft.com/office/drawing/2014/main" id="{DE431EB2-ABCE-1202-8DFC-8EC5BC97818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9" name="Rectangle 11">
            <a:extLst>
              <a:ext uri="{FF2B5EF4-FFF2-40B4-BE49-F238E27FC236}">
                <a16:creationId xmlns:a16="http://schemas.microsoft.com/office/drawing/2014/main" id="{D931B059-87D1-BC8C-A0E7-775BFB8669A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0" name="Rectangle 12">
            <a:extLst>
              <a:ext uri="{FF2B5EF4-FFF2-40B4-BE49-F238E27FC236}">
                <a16:creationId xmlns:a16="http://schemas.microsoft.com/office/drawing/2014/main" id="{64B961D1-5B77-88B6-BE85-02168BE16BC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1" name="Rectangle 13">
            <a:extLst>
              <a:ext uri="{FF2B5EF4-FFF2-40B4-BE49-F238E27FC236}">
                <a16:creationId xmlns:a16="http://schemas.microsoft.com/office/drawing/2014/main" id="{3C7FBDD3-9FFC-0626-7C93-14C9E0FB009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2" name="Rectangle 14">
            <a:extLst>
              <a:ext uri="{FF2B5EF4-FFF2-40B4-BE49-F238E27FC236}">
                <a16:creationId xmlns:a16="http://schemas.microsoft.com/office/drawing/2014/main" id="{0357310F-B1EC-D1C0-3D97-EB67FDC83A0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3" name="Rectangle 15">
            <a:extLst>
              <a:ext uri="{FF2B5EF4-FFF2-40B4-BE49-F238E27FC236}">
                <a16:creationId xmlns:a16="http://schemas.microsoft.com/office/drawing/2014/main" id="{27149F23-6D43-911A-91D7-0BFFA2CFC01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4" name="Rectangle 16">
            <a:extLst>
              <a:ext uri="{FF2B5EF4-FFF2-40B4-BE49-F238E27FC236}">
                <a16:creationId xmlns:a16="http://schemas.microsoft.com/office/drawing/2014/main" id="{0A2DAFB5-A245-54AD-7C6A-B805F84234F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5" name="Rectangle 17">
            <a:extLst>
              <a:ext uri="{FF2B5EF4-FFF2-40B4-BE49-F238E27FC236}">
                <a16:creationId xmlns:a16="http://schemas.microsoft.com/office/drawing/2014/main" id="{AF22FB7D-F13D-4A80-9E34-F2C541DA2B1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6" name="Rectangle 18">
            <a:extLst>
              <a:ext uri="{FF2B5EF4-FFF2-40B4-BE49-F238E27FC236}">
                <a16:creationId xmlns:a16="http://schemas.microsoft.com/office/drawing/2014/main" id="{623A78CE-3F22-7C8B-124D-EBD73FAFEB8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 name="Rectángulo: esquinas redondeadas 21">
            <a:extLst>
              <a:ext uri="{FF2B5EF4-FFF2-40B4-BE49-F238E27FC236}">
                <a16:creationId xmlns:a16="http://schemas.microsoft.com/office/drawing/2014/main" id="{1AE5D3A0-8013-1AEE-45AE-66E5639903D7}"/>
              </a:ext>
            </a:extLst>
          </p:cNvPr>
          <p:cNvSpPr/>
          <p:nvPr/>
        </p:nvSpPr>
        <p:spPr bwMode="auto">
          <a:xfrm>
            <a:off x="966788" y="2338388"/>
            <a:ext cx="2201862" cy="1030287"/>
          </a:xfrm>
          <a:prstGeom prst="roundRect">
            <a:avLst/>
          </a:prstGeom>
          <a:solidFill>
            <a:schemeClr val="accent1"/>
          </a:solidFill>
          <a:ln w="9525" cap="flat" cmpd="sng" algn="ctr">
            <a:solidFill>
              <a:srgbClr val="0070C0"/>
            </a:solidFill>
            <a:prstDash val="solid"/>
            <a:miter lim="800000"/>
            <a:headEnd type="none" w="med" len="med"/>
            <a:tailEnd type="none" w="med" len="med"/>
          </a:ln>
          <a:effectLst/>
        </p:spPr>
        <p:txBody>
          <a:bodyPr wrap="none"/>
          <a:lstStyle/>
          <a:p>
            <a:pPr algn="ctr" eaLnBrk="1" hangingPunct="1">
              <a:defRPr/>
            </a:pPr>
            <a:endParaRPr lang="es-CR" dirty="0"/>
          </a:p>
          <a:p>
            <a:pPr algn="ctr" eaLnBrk="1" hangingPunct="1">
              <a:defRPr/>
            </a:pPr>
            <a:r>
              <a:rPr lang="es-CR" sz="2800" b="1" dirty="0">
                <a:solidFill>
                  <a:schemeClr val="tx2"/>
                </a:solidFill>
                <a:latin typeface="Times New Roman" panose="02020603050405020304" pitchFamily="18" charset="0"/>
                <a:ea typeface="+mj-ea"/>
                <a:cs typeface="+mj-cs"/>
              </a:rPr>
              <a:t>Métrico</a:t>
            </a:r>
          </a:p>
          <a:p>
            <a:pPr eaLnBrk="1" hangingPunct="1">
              <a:defRPr/>
            </a:pPr>
            <a:endParaRPr lang="es-CR" dirty="0"/>
          </a:p>
        </p:txBody>
      </p:sp>
      <p:sp>
        <p:nvSpPr>
          <p:cNvPr id="24" name="Rectángulo: esquinas redondeadas 23">
            <a:extLst>
              <a:ext uri="{FF2B5EF4-FFF2-40B4-BE49-F238E27FC236}">
                <a16:creationId xmlns:a16="http://schemas.microsoft.com/office/drawing/2014/main" id="{A0BCDC57-B85C-8C9A-AC11-BA7143AC9779}"/>
              </a:ext>
            </a:extLst>
          </p:cNvPr>
          <p:cNvSpPr/>
          <p:nvPr/>
        </p:nvSpPr>
        <p:spPr bwMode="auto">
          <a:xfrm>
            <a:off x="5975350" y="2338388"/>
            <a:ext cx="2201863" cy="1030287"/>
          </a:xfrm>
          <a:prstGeom prst="roundRect">
            <a:avLst/>
          </a:prstGeom>
          <a:solidFill>
            <a:schemeClr val="accent1"/>
          </a:solidFill>
          <a:ln w="9525" cap="flat" cmpd="sng" algn="ctr">
            <a:solidFill>
              <a:srgbClr val="0070C0"/>
            </a:solidFill>
            <a:prstDash val="solid"/>
            <a:miter lim="800000"/>
            <a:headEnd type="none" w="med" len="med"/>
            <a:tailEnd type="none" w="med" len="med"/>
          </a:ln>
          <a:effectLst/>
        </p:spPr>
        <p:txBody>
          <a:bodyPr wrap="none"/>
          <a:lstStyle/>
          <a:p>
            <a:pPr algn="ctr" eaLnBrk="1" hangingPunct="1">
              <a:defRPr/>
            </a:pPr>
            <a:endParaRPr lang="es-CR" dirty="0"/>
          </a:p>
          <a:p>
            <a:pPr algn="ctr" eaLnBrk="1" hangingPunct="1">
              <a:defRPr/>
            </a:pPr>
            <a:r>
              <a:rPr lang="es-CR" sz="2800" b="1" dirty="0">
                <a:solidFill>
                  <a:schemeClr val="tx2"/>
                </a:solidFill>
                <a:latin typeface="Times New Roman" panose="02020603050405020304" pitchFamily="18" charset="0"/>
                <a:ea typeface="+mj-ea"/>
                <a:cs typeface="+mj-cs"/>
              </a:rPr>
              <a:t>No métrico</a:t>
            </a:r>
          </a:p>
          <a:p>
            <a:pPr eaLnBrk="1" hangingPunct="1">
              <a:defRPr/>
            </a:pPr>
            <a:endParaRPr lang="es-CR" dirty="0"/>
          </a:p>
        </p:txBody>
      </p:sp>
      <p:cxnSp>
        <p:nvCxnSpPr>
          <p:cNvPr id="5" name="Conector recto de flecha 4">
            <a:extLst>
              <a:ext uri="{FF2B5EF4-FFF2-40B4-BE49-F238E27FC236}">
                <a16:creationId xmlns:a16="http://schemas.microsoft.com/office/drawing/2014/main" id="{055F4A12-D63B-3A83-B669-19E9F6DEDC27}"/>
              </a:ext>
            </a:extLst>
          </p:cNvPr>
          <p:cNvCxnSpPr>
            <a:cxnSpLocks/>
          </p:cNvCxnSpPr>
          <p:nvPr/>
        </p:nvCxnSpPr>
        <p:spPr bwMode="auto">
          <a:xfrm>
            <a:off x="2195513" y="3573463"/>
            <a:ext cx="0" cy="576262"/>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Conector recto de flecha 29">
            <a:extLst>
              <a:ext uri="{FF2B5EF4-FFF2-40B4-BE49-F238E27FC236}">
                <a16:creationId xmlns:a16="http://schemas.microsoft.com/office/drawing/2014/main" id="{2E7ED9E3-7AD1-2F54-1925-EAACD780AA26}"/>
              </a:ext>
            </a:extLst>
          </p:cNvPr>
          <p:cNvCxnSpPr>
            <a:cxnSpLocks/>
          </p:cNvCxnSpPr>
          <p:nvPr/>
        </p:nvCxnSpPr>
        <p:spPr bwMode="auto">
          <a:xfrm>
            <a:off x="7075488" y="3573463"/>
            <a:ext cx="0" cy="576262"/>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1" name="Rectangle 2">
            <a:extLst>
              <a:ext uri="{FF2B5EF4-FFF2-40B4-BE49-F238E27FC236}">
                <a16:creationId xmlns:a16="http://schemas.microsoft.com/office/drawing/2014/main" id="{AC4E2482-5795-9542-A79E-7C74A54F77D8}"/>
              </a:ext>
            </a:extLst>
          </p:cNvPr>
          <p:cNvSpPr txBox="1">
            <a:spLocks noChangeArrowheads="1"/>
          </p:cNvSpPr>
          <p:nvPr/>
        </p:nvSpPr>
        <p:spPr bwMode="auto">
          <a:xfrm>
            <a:off x="863600" y="4302125"/>
            <a:ext cx="2663825" cy="138430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algn="ctr" eaLnBrk="1" hangingPunct="1">
              <a:defRPr/>
            </a:pPr>
            <a:r>
              <a:rPr lang="es-MX" altLang="es-CR" sz="2800" b="1" kern="0" dirty="0">
                <a:solidFill>
                  <a:schemeClr val="tx1"/>
                </a:solidFill>
                <a:latin typeface="Times New Roman" panose="02020603050405020304" pitchFamily="18" charset="0"/>
              </a:rPr>
              <a:t>Matriz de distancia</a:t>
            </a:r>
            <a:br>
              <a:rPr lang="es-MX" altLang="es-CR" sz="2800" b="1" kern="0" dirty="0">
                <a:latin typeface="Times New Roman" panose="02020603050405020304" pitchFamily="18" charset="0"/>
              </a:rPr>
            </a:br>
            <a:endParaRPr lang="es-ES" altLang="es-CR" sz="2800" b="1" kern="0" dirty="0">
              <a:latin typeface="Times New Roman" panose="02020603050405020304" pitchFamily="18" charset="0"/>
            </a:endParaRPr>
          </a:p>
        </p:txBody>
      </p:sp>
      <p:sp>
        <p:nvSpPr>
          <p:cNvPr id="32" name="Rectangle 2">
            <a:extLst>
              <a:ext uri="{FF2B5EF4-FFF2-40B4-BE49-F238E27FC236}">
                <a16:creationId xmlns:a16="http://schemas.microsoft.com/office/drawing/2014/main" id="{7868751E-C35E-DBD7-991A-D7135025498A}"/>
              </a:ext>
            </a:extLst>
          </p:cNvPr>
          <p:cNvSpPr txBox="1">
            <a:spLocks noChangeArrowheads="1"/>
          </p:cNvSpPr>
          <p:nvPr/>
        </p:nvSpPr>
        <p:spPr bwMode="auto">
          <a:xfrm>
            <a:off x="5826125" y="4302125"/>
            <a:ext cx="2665413" cy="138430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algn="ctr" eaLnBrk="1" hangingPunct="1">
              <a:defRPr/>
            </a:pPr>
            <a:r>
              <a:rPr lang="es-MX" altLang="es-CR" sz="2800" b="1" kern="0" dirty="0">
                <a:solidFill>
                  <a:schemeClr val="tx1"/>
                </a:solidFill>
                <a:latin typeface="Times New Roman" panose="02020603050405020304" pitchFamily="18" charset="0"/>
              </a:rPr>
              <a:t>Matriz de similitud</a:t>
            </a:r>
            <a:br>
              <a:rPr lang="es-MX" altLang="es-CR" sz="2800" b="1" kern="0" dirty="0">
                <a:latin typeface="Times New Roman" panose="02020603050405020304" pitchFamily="18" charset="0"/>
              </a:rPr>
            </a:br>
            <a:endParaRPr lang="es-ES" altLang="es-CR" sz="2800" b="1" kern="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2956B7C1-74B0-E682-473D-D4A2DB1CCF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01169EF-2918-49BD-95F3-E79257C1A2E5}" type="slidenum">
              <a:rPr lang="es-ES" altLang="es-CR" sz="1400" smtClean="0"/>
              <a:pPr>
                <a:spcBef>
                  <a:spcPct val="0"/>
                </a:spcBef>
                <a:buClrTx/>
                <a:buSzTx/>
                <a:buFontTx/>
                <a:buNone/>
              </a:pPr>
              <a:t>30</a:t>
            </a:fld>
            <a:endParaRPr lang="es-ES" altLang="es-CR" sz="1400"/>
          </a:p>
        </p:txBody>
      </p:sp>
      <p:sp>
        <p:nvSpPr>
          <p:cNvPr id="39939" name="Rectangle 4">
            <a:extLst>
              <a:ext uri="{FF2B5EF4-FFF2-40B4-BE49-F238E27FC236}">
                <a16:creationId xmlns:a16="http://schemas.microsoft.com/office/drawing/2014/main" id="{34F752E5-9D54-D374-64EA-FC9A83EAE1E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0" name="Rectangle 5">
            <a:extLst>
              <a:ext uri="{FF2B5EF4-FFF2-40B4-BE49-F238E27FC236}">
                <a16:creationId xmlns:a16="http://schemas.microsoft.com/office/drawing/2014/main" id="{0BC28EBE-0B6B-D409-68DA-F457DE2E38F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1" name="Rectangle 6">
            <a:extLst>
              <a:ext uri="{FF2B5EF4-FFF2-40B4-BE49-F238E27FC236}">
                <a16:creationId xmlns:a16="http://schemas.microsoft.com/office/drawing/2014/main" id="{6CC836D4-B4FD-7065-0733-286FEAB2F25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2" name="Rectangle 7">
            <a:extLst>
              <a:ext uri="{FF2B5EF4-FFF2-40B4-BE49-F238E27FC236}">
                <a16:creationId xmlns:a16="http://schemas.microsoft.com/office/drawing/2014/main" id="{5F065403-373F-DBDA-6FE9-88F9AC83BFB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3" name="Rectangle 8">
            <a:extLst>
              <a:ext uri="{FF2B5EF4-FFF2-40B4-BE49-F238E27FC236}">
                <a16:creationId xmlns:a16="http://schemas.microsoft.com/office/drawing/2014/main" id="{5F1D9590-3B68-A12B-5DDB-D4C1C0A8782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4" name="Rectangle 9">
            <a:extLst>
              <a:ext uri="{FF2B5EF4-FFF2-40B4-BE49-F238E27FC236}">
                <a16:creationId xmlns:a16="http://schemas.microsoft.com/office/drawing/2014/main" id="{EA1FB777-E17D-9FBD-06E1-4DCDBB89829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5" name="Rectangle 10">
            <a:extLst>
              <a:ext uri="{FF2B5EF4-FFF2-40B4-BE49-F238E27FC236}">
                <a16:creationId xmlns:a16="http://schemas.microsoft.com/office/drawing/2014/main" id="{B5FD3B7B-CE97-7E6F-0401-7C9CEE128C7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6" name="Rectangle 11">
            <a:extLst>
              <a:ext uri="{FF2B5EF4-FFF2-40B4-BE49-F238E27FC236}">
                <a16:creationId xmlns:a16="http://schemas.microsoft.com/office/drawing/2014/main" id="{D4E5B8D2-D2B6-2B8C-8FA3-DEB5B4026FE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7" name="Rectangle 12">
            <a:extLst>
              <a:ext uri="{FF2B5EF4-FFF2-40B4-BE49-F238E27FC236}">
                <a16:creationId xmlns:a16="http://schemas.microsoft.com/office/drawing/2014/main" id="{4870C9AC-3BDC-9F44-8E03-978B0AEFBBE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8" name="Rectangle 13">
            <a:extLst>
              <a:ext uri="{FF2B5EF4-FFF2-40B4-BE49-F238E27FC236}">
                <a16:creationId xmlns:a16="http://schemas.microsoft.com/office/drawing/2014/main" id="{E891AC1D-57BA-D216-E620-C261E43614D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9" name="Rectangle 14">
            <a:extLst>
              <a:ext uri="{FF2B5EF4-FFF2-40B4-BE49-F238E27FC236}">
                <a16:creationId xmlns:a16="http://schemas.microsoft.com/office/drawing/2014/main" id="{6F01EE42-3894-106A-3A7E-7ACB7501B66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0" name="Rectangle 15">
            <a:extLst>
              <a:ext uri="{FF2B5EF4-FFF2-40B4-BE49-F238E27FC236}">
                <a16:creationId xmlns:a16="http://schemas.microsoft.com/office/drawing/2014/main" id="{C6A4AA04-0428-60C1-18B7-B2D44F69948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1" name="Rectangle 16">
            <a:extLst>
              <a:ext uri="{FF2B5EF4-FFF2-40B4-BE49-F238E27FC236}">
                <a16:creationId xmlns:a16="http://schemas.microsoft.com/office/drawing/2014/main" id="{EF464611-DB84-EE28-1686-4686AF99ED9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2" name="Rectangle 17">
            <a:extLst>
              <a:ext uri="{FF2B5EF4-FFF2-40B4-BE49-F238E27FC236}">
                <a16:creationId xmlns:a16="http://schemas.microsoft.com/office/drawing/2014/main" id="{9536F6D6-E229-F17E-E817-30EFB4FBE07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3" name="Rectangle 18">
            <a:extLst>
              <a:ext uri="{FF2B5EF4-FFF2-40B4-BE49-F238E27FC236}">
                <a16:creationId xmlns:a16="http://schemas.microsoft.com/office/drawing/2014/main" id="{42A4AE13-462B-5597-F171-6658D794E0D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 name="Rectangle 2">
            <a:extLst>
              <a:ext uri="{FF2B5EF4-FFF2-40B4-BE49-F238E27FC236}">
                <a16:creationId xmlns:a16="http://schemas.microsoft.com/office/drawing/2014/main" id="{3E9E6498-8BA8-5FB0-7C38-441E80542D33}"/>
              </a:ext>
            </a:extLst>
          </p:cNvPr>
          <p:cNvSpPr txBox="1">
            <a:spLocks noChangeArrowheads="1"/>
          </p:cNvSpPr>
          <p:nvPr/>
        </p:nvSpPr>
        <p:spPr bwMode="auto">
          <a:xfrm>
            <a:off x="1023938" y="822325"/>
            <a:ext cx="8162925" cy="954088"/>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2800" b="1" kern="0" dirty="0">
                <a:latin typeface="Times New Roman" panose="02020603050405020304" pitchFamily="18" charset="0"/>
              </a:rPr>
              <a:t>Construcción de matriz de distancias</a:t>
            </a:r>
          </a:p>
          <a:p>
            <a:pPr eaLnBrk="1" hangingPunct="1">
              <a:defRPr/>
            </a:pPr>
            <a:endParaRPr lang="es-ES" altLang="es-CR" sz="2800" b="1" kern="0" dirty="0">
              <a:latin typeface="Times New Roman" panose="02020603050405020304" pitchFamily="18" charset="0"/>
            </a:endParaRPr>
          </a:p>
        </p:txBody>
      </p:sp>
      <p:sp>
        <p:nvSpPr>
          <p:cNvPr id="19" name="Rectangle 3">
            <a:extLst>
              <a:ext uri="{FF2B5EF4-FFF2-40B4-BE49-F238E27FC236}">
                <a16:creationId xmlns:a16="http://schemas.microsoft.com/office/drawing/2014/main" id="{64CC3DD8-F632-376C-518F-21F42D7E34AE}"/>
              </a:ext>
            </a:extLst>
          </p:cNvPr>
          <p:cNvSpPr txBox="1">
            <a:spLocks noChangeArrowheads="1"/>
          </p:cNvSpPr>
          <p:nvPr/>
        </p:nvSpPr>
        <p:spPr bwMode="auto">
          <a:xfrm>
            <a:off x="531813" y="1971675"/>
            <a:ext cx="7696200"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pPr>
            <a:r>
              <a:rPr lang="es-MX" sz="2000" kern="0" dirty="0"/>
              <a:t>Se c</a:t>
            </a:r>
            <a:r>
              <a:rPr lang="es-CR" sz="2000" kern="0" dirty="0" err="1"/>
              <a:t>omparan</a:t>
            </a:r>
            <a:r>
              <a:rPr lang="es-CR" sz="2000" kern="0" dirty="0"/>
              <a:t> los resultados de cada compuesto para cada par de lotes, se hace una comparación de medias.  Si esta comparación da un resultado estadísticamente significativo al 0.05 de significancia, se procede a obtener el límite inferior de 95% confianza de la diferencia de las medias comparadas.  </a:t>
            </a:r>
          </a:p>
          <a:p>
            <a:pPr algn="just">
              <a:spcBef>
                <a:spcPct val="0"/>
              </a:spcBef>
              <a:spcAft>
                <a:spcPts val="600"/>
              </a:spcAft>
              <a:buClr>
                <a:schemeClr val="hlink"/>
              </a:buClr>
              <a:buSzTx/>
              <a:buFont typeface="Wingdings" panose="05000000000000000000" pitchFamily="2" charset="2"/>
              <a:buChar char="§"/>
            </a:pPr>
            <a:r>
              <a:rPr lang="es-CR" sz="2000" kern="0" dirty="0"/>
              <a:t>Para cada par de lotes, se suman todos los límites inferiores para cada familia, lo cual produce una matriz de valores de tamaño 16 por 15 ya que se tiene 16 familias y se hacen 15 comparaciones por pares de lotes debido a que son 6 lotes.  </a:t>
            </a:r>
          </a:p>
        </p:txBody>
      </p:sp>
    </p:spTree>
    <p:extLst>
      <p:ext uri="{BB962C8B-B14F-4D97-AF65-F5344CB8AC3E}">
        <p14:creationId xmlns:p14="http://schemas.microsoft.com/office/powerpoint/2010/main" val="289434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2956B7C1-74B0-E682-473D-D4A2DB1CCF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01169EF-2918-49BD-95F3-E79257C1A2E5}" type="slidenum">
              <a:rPr lang="es-ES" altLang="es-CR" sz="1400" smtClean="0"/>
              <a:pPr>
                <a:spcBef>
                  <a:spcPct val="0"/>
                </a:spcBef>
                <a:buClrTx/>
                <a:buSzTx/>
                <a:buFontTx/>
                <a:buNone/>
              </a:pPr>
              <a:t>31</a:t>
            </a:fld>
            <a:endParaRPr lang="es-ES" altLang="es-CR" sz="1400"/>
          </a:p>
        </p:txBody>
      </p:sp>
      <p:sp>
        <p:nvSpPr>
          <p:cNvPr id="39939" name="Rectangle 4">
            <a:extLst>
              <a:ext uri="{FF2B5EF4-FFF2-40B4-BE49-F238E27FC236}">
                <a16:creationId xmlns:a16="http://schemas.microsoft.com/office/drawing/2014/main" id="{34F752E5-9D54-D374-64EA-FC9A83EAE1E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0" name="Rectangle 5">
            <a:extLst>
              <a:ext uri="{FF2B5EF4-FFF2-40B4-BE49-F238E27FC236}">
                <a16:creationId xmlns:a16="http://schemas.microsoft.com/office/drawing/2014/main" id="{0BC28EBE-0B6B-D409-68DA-F457DE2E38F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1" name="Rectangle 6">
            <a:extLst>
              <a:ext uri="{FF2B5EF4-FFF2-40B4-BE49-F238E27FC236}">
                <a16:creationId xmlns:a16="http://schemas.microsoft.com/office/drawing/2014/main" id="{6CC836D4-B4FD-7065-0733-286FEAB2F25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2" name="Rectangle 7">
            <a:extLst>
              <a:ext uri="{FF2B5EF4-FFF2-40B4-BE49-F238E27FC236}">
                <a16:creationId xmlns:a16="http://schemas.microsoft.com/office/drawing/2014/main" id="{5F065403-373F-DBDA-6FE9-88F9AC83BFB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3" name="Rectangle 8">
            <a:extLst>
              <a:ext uri="{FF2B5EF4-FFF2-40B4-BE49-F238E27FC236}">
                <a16:creationId xmlns:a16="http://schemas.microsoft.com/office/drawing/2014/main" id="{5F1D9590-3B68-A12B-5DDB-D4C1C0A8782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4" name="Rectangle 9">
            <a:extLst>
              <a:ext uri="{FF2B5EF4-FFF2-40B4-BE49-F238E27FC236}">
                <a16:creationId xmlns:a16="http://schemas.microsoft.com/office/drawing/2014/main" id="{EA1FB777-E17D-9FBD-06E1-4DCDBB89829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5" name="Rectangle 10">
            <a:extLst>
              <a:ext uri="{FF2B5EF4-FFF2-40B4-BE49-F238E27FC236}">
                <a16:creationId xmlns:a16="http://schemas.microsoft.com/office/drawing/2014/main" id="{B5FD3B7B-CE97-7E6F-0401-7C9CEE128C7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6" name="Rectangle 11">
            <a:extLst>
              <a:ext uri="{FF2B5EF4-FFF2-40B4-BE49-F238E27FC236}">
                <a16:creationId xmlns:a16="http://schemas.microsoft.com/office/drawing/2014/main" id="{D4E5B8D2-D2B6-2B8C-8FA3-DEB5B4026FE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7" name="Rectangle 12">
            <a:extLst>
              <a:ext uri="{FF2B5EF4-FFF2-40B4-BE49-F238E27FC236}">
                <a16:creationId xmlns:a16="http://schemas.microsoft.com/office/drawing/2014/main" id="{4870C9AC-3BDC-9F44-8E03-978B0AEFBBE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8" name="Rectangle 13">
            <a:extLst>
              <a:ext uri="{FF2B5EF4-FFF2-40B4-BE49-F238E27FC236}">
                <a16:creationId xmlns:a16="http://schemas.microsoft.com/office/drawing/2014/main" id="{E891AC1D-57BA-D216-E620-C261E43614D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9" name="Rectangle 14">
            <a:extLst>
              <a:ext uri="{FF2B5EF4-FFF2-40B4-BE49-F238E27FC236}">
                <a16:creationId xmlns:a16="http://schemas.microsoft.com/office/drawing/2014/main" id="{6F01EE42-3894-106A-3A7E-7ACB7501B66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0" name="Rectangle 15">
            <a:extLst>
              <a:ext uri="{FF2B5EF4-FFF2-40B4-BE49-F238E27FC236}">
                <a16:creationId xmlns:a16="http://schemas.microsoft.com/office/drawing/2014/main" id="{C6A4AA04-0428-60C1-18B7-B2D44F69948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1" name="Rectangle 16">
            <a:extLst>
              <a:ext uri="{FF2B5EF4-FFF2-40B4-BE49-F238E27FC236}">
                <a16:creationId xmlns:a16="http://schemas.microsoft.com/office/drawing/2014/main" id="{EF464611-DB84-EE28-1686-4686AF99ED9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2" name="Rectangle 17">
            <a:extLst>
              <a:ext uri="{FF2B5EF4-FFF2-40B4-BE49-F238E27FC236}">
                <a16:creationId xmlns:a16="http://schemas.microsoft.com/office/drawing/2014/main" id="{9536F6D6-E229-F17E-E817-30EFB4FBE07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3" name="Rectangle 18">
            <a:extLst>
              <a:ext uri="{FF2B5EF4-FFF2-40B4-BE49-F238E27FC236}">
                <a16:creationId xmlns:a16="http://schemas.microsoft.com/office/drawing/2014/main" id="{42A4AE13-462B-5597-F171-6658D794E0D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 name="Rectangle 2">
            <a:extLst>
              <a:ext uri="{FF2B5EF4-FFF2-40B4-BE49-F238E27FC236}">
                <a16:creationId xmlns:a16="http://schemas.microsoft.com/office/drawing/2014/main" id="{3E9E6498-8BA8-5FB0-7C38-441E80542D33}"/>
              </a:ext>
            </a:extLst>
          </p:cNvPr>
          <p:cNvSpPr txBox="1">
            <a:spLocks noChangeArrowheads="1"/>
          </p:cNvSpPr>
          <p:nvPr/>
        </p:nvSpPr>
        <p:spPr bwMode="auto">
          <a:xfrm>
            <a:off x="1023938" y="822325"/>
            <a:ext cx="8162925" cy="954088"/>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2800" b="1" kern="0" dirty="0">
                <a:latin typeface="Times New Roman" panose="02020603050405020304" pitchFamily="18" charset="0"/>
              </a:rPr>
              <a:t>Construcción de matriz de distancias</a:t>
            </a:r>
          </a:p>
          <a:p>
            <a:pPr eaLnBrk="1" hangingPunct="1">
              <a:defRPr/>
            </a:pPr>
            <a:endParaRPr lang="es-ES" altLang="es-CR" sz="2800" b="1" kern="0" dirty="0">
              <a:latin typeface="Times New Roman" panose="02020603050405020304" pitchFamily="18" charset="0"/>
            </a:endParaRPr>
          </a:p>
        </p:txBody>
      </p:sp>
      <p:sp>
        <p:nvSpPr>
          <p:cNvPr id="19" name="Rectangle 3">
            <a:extLst>
              <a:ext uri="{FF2B5EF4-FFF2-40B4-BE49-F238E27FC236}">
                <a16:creationId xmlns:a16="http://schemas.microsoft.com/office/drawing/2014/main" id="{64CC3DD8-F632-376C-518F-21F42D7E34AE}"/>
              </a:ext>
            </a:extLst>
          </p:cNvPr>
          <p:cNvSpPr txBox="1">
            <a:spLocks noChangeArrowheads="1"/>
          </p:cNvSpPr>
          <p:nvPr/>
        </p:nvSpPr>
        <p:spPr bwMode="auto">
          <a:xfrm>
            <a:off x="531813" y="1971675"/>
            <a:ext cx="76962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pPr>
            <a:r>
              <a:rPr lang="es-CR" sz="2000" kern="0" dirty="0"/>
              <a:t>Cada fila de esta matriz se convierte a su vez en una matriz de distancias entre lotes para la familia que está representada en esa fila.</a:t>
            </a:r>
          </a:p>
          <a:p>
            <a:pPr algn="just">
              <a:spcBef>
                <a:spcPct val="0"/>
              </a:spcBef>
              <a:spcAft>
                <a:spcPts val="600"/>
              </a:spcAft>
              <a:buClr>
                <a:schemeClr val="hlink"/>
              </a:buClr>
              <a:buSzTx/>
              <a:buFont typeface="Wingdings" panose="05000000000000000000" pitchFamily="2" charset="2"/>
              <a:buChar char="§"/>
            </a:pPr>
            <a:endParaRPr lang="es-CR" sz="2000" kern="0" dirty="0"/>
          </a:p>
        </p:txBody>
      </p:sp>
      <p:pic>
        <p:nvPicPr>
          <p:cNvPr id="3" name="Imagen 2">
            <a:extLst>
              <a:ext uri="{FF2B5EF4-FFF2-40B4-BE49-F238E27FC236}">
                <a16:creationId xmlns:a16="http://schemas.microsoft.com/office/drawing/2014/main" id="{D0300BE7-6EF6-97B7-5829-C02C110C2B78}"/>
              </a:ext>
            </a:extLst>
          </p:cNvPr>
          <p:cNvPicPr>
            <a:picLocks noChangeAspect="1"/>
          </p:cNvPicPr>
          <p:nvPr/>
        </p:nvPicPr>
        <p:blipFill>
          <a:blip r:embed="rId2"/>
          <a:stretch>
            <a:fillRect/>
          </a:stretch>
        </p:blipFill>
        <p:spPr>
          <a:xfrm>
            <a:off x="114300" y="2996952"/>
            <a:ext cx="8696325" cy="2476500"/>
          </a:xfrm>
          <a:prstGeom prst="rect">
            <a:avLst/>
          </a:prstGeom>
          <a:ln>
            <a:solidFill>
              <a:schemeClr val="tx1"/>
            </a:solidFill>
          </a:ln>
        </p:spPr>
      </p:pic>
      <p:pic>
        <p:nvPicPr>
          <p:cNvPr id="5" name="Imagen 4">
            <a:extLst>
              <a:ext uri="{FF2B5EF4-FFF2-40B4-BE49-F238E27FC236}">
                <a16:creationId xmlns:a16="http://schemas.microsoft.com/office/drawing/2014/main" id="{74CF9B19-5B7A-AD2C-470C-3054BBA41B26}"/>
              </a:ext>
            </a:extLst>
          </p:cNvPr>
          <p:cNvPicPr>
            <a:picLocks noChangeAspect="1"/>
          </p:cNvPicPr>
          <p:nvPr/>
        </p:nvPicPr>
        <p:blipFill>
          <a:blip r:embed="rId3"/>
          <a:stretch>
            <a:fillRect/>
          </a:stretch>
        </p:blipFill>
        <p:spPr>
          <a:xfrm>
            <a:off x="2705100" y="5677393"/>
            <a:ext cx="3000375" cy="1019175"/>
          </a:xfrm>
          <a:prstGeom prst="rect">
            <a:avLst/>
          </a:prstGeom>
          <a:ln>
            <a:solidFill>
              <a:schemeClr val="tx1"/>
            </a:solidFill>
          </a:ln>
        </p:spPr>
      </p:pic>
      <p:sp>
        <p:nvSpPr>
          <p:cNvPr id="6" name="Rectángulo 5">
            <a:extLst>
              <a:ext uri="{FF2B5EF4-FFF2-40B4-BE49-F238E27FC236}">
                <a16:creationId xmlns:a16="http://schemas.microsoft.com/office/drawing/2014/main" id="{41FBE6F8-FB5E-6852-AE96-9303E518AB6D}"/>
              </a:ext>
            </a:extLst>
          </p:cNvPr>
          <p:cNvSpPr/>
          <p:nvPr/>
        </p:nvSpPr>
        <p:spPr bwMode="auto">
          <a:xfrm>
            <a:off x="1763688" y="2996952"/>
            <a:ext cx="7075512" cy="298490"/>
          </a:xfrm>
          <a:prstGeom prst="rect">
            <a:avLst/>
          </a:prstGeom>
          <a:noFill/>
          <a:ln w="254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R" sz="1200" b="0" i="0" u="none" strike="noStrike" cap="none" normalizeH="0" baseline="0">
              <a:ln>
                <a:noFill/>
              </a:ln>
              <a:solidFill>
                <a:schemeClr val="tx1"/>
              </a:solidFill>
              <a:effectLst/>
              <a:latin typeface="Verdana" pitchFamily="34" charset="0"/>
            </a:endParaRPr>
          </a:p>
        </p:txBody>
      </p:sp>
      <p:cxnSp>
        <p:nvCxnSpPr>
          <p:cNvPr id="8" name="Conector: angular 7">
            <a:extLst>
              <a:ext uri="{FF2B5EF4-FFF2-40B4-BE49-F238E27FC236}">
                <a16:creationId xmlns:a16="http://schemas.microsoft.com/office/drawing/2014/main" id="{C9237703-E664-36EB-BCC2-CA9FC6269072}"/>
              </a:ext>
            </a:extLst>
          </p:cNvPr>
          <p:cNvCxnSpPr>
            <a:stCxn id="6" idx="3"/>
            <a:endCxn id="5" idx="3"/>
          </p:cNvCxnSpPr>
          <p:nvPr/>
        </p:nvCxnSpPr>
        <p:spPr bwMode="auto">
          <a:xfrm flipH="1">
            <a:off x="5705475" y="3146197"/>
            <a:ext cx="3133725" cy="3040784"/>
          </a:xfrm>
          <a:prstGeom prst="bentConnector3">
            <a:avLst>
              <a:gd name="adj1" fmla="val -7295"/>
            </a:avLst>
          </a:prstGeom>
          <a:solidFill>
            <a:schemeClr val="accent1"/>
          </a:solidFill>
          <a:ln w="25400" cap="flat" cmpd="sng" algn="ctr">
            <a:solidFill>
              <a:srgbClr val="0070C0"/>
            </a:solidFill>
            <a:prstDash val="dash"/>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uadroTexto 8">
            <a:extLst>
              <a:ext uri="{FF2B5EF4-FFF2-40B4-BE49-F238E27FC236}">
                <a16:creationId xmlns:a16="http://schemas.microsoft.com/office/drawing/2014/main" id="{2463BCDF-F999-B4AB-7207-EB7059B1153A}"/>
              </a:ext>
            </a:extLst>
          </p:cNvPr>
          <p:cNvSpPr txBox="1"/>
          <p:nvPr/>
        </p:nvSpPr>
        <p:spPr>
          <a:xfrm>
            <a:off x="1607699" y="5972565"/>
            <a:ext cx="960065" cy="338554"/>
          </a:xfrm>
          <a:prstGeom prst="rect">
            <a:avLst/>
          </a:prstGeom>
          <a:noFill/>
        </p:spPr>
        <p:txBody>
          <a:bodyPr wrap="square" rtlCol="0">
            <a:spAutoFit/>
          </a:bodyPr>
          <a:lstStyle/>
          <a:p>
            <a:r>
              <a:rPr lang="es-CR" sz="1600" dirty="0">
                <a:solidFill>
                  <a:srgbClr val="FF0000"/>
                </a:solidFill>
              </a:rPr>
              <a:t>Alcohol</a:t>
            </a:r>
          </a:p>
        </p:txBody>
      </p:sp>
      <p:sp>
        <p:nvSpPr>
          <p:cNvPr id="29" name="Rectángulo 28">
            <a:extLst>
              <a:ext uri="{FF2B5EF4-FFF2-40B4-BE49-F238E27FC236}">
                <a16:creationId xmlns:a16="http://schemas.microsoft.com/office/drawing/2014/main" id="{FC680826-2DC2-92AC-4F85-770CFAFFD567}"/>
              </a:ext>
            </a:extLst>
          </p:cNvPr>
          <p:cNvSpPr/>
          <p:nvPr/>
        </p:nvSpPr>
        <p:spPr bwMode="auto">
          <a:xfrm>
            <a:off x="24595" y="2996952"/>
            <a:ext cx="1127906" cy="316011"/>
          </a:xfrm>
          <a:prstGeom prst="rect">
            <a:avLst/>
          </a:prstGeom>
          <a:noFill/>
          <a:ln w="25400" cap="flat" cmpd="sng" algn="ctr">
            <a:solidFill>
              <a:srgbClr val="0000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R" sz="12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25634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2956B7C1-74B0-E682-473D-D4A2DB1CCF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01169EF-2918-49BD-95F3-E79257C1A2E5}" type="slidenum">
              <a:rPr lang="es-ES" altLang="es-CR" sz="1400" smtClean="0"/>
              <a:pPr>
                <a:spcBef>
                  <a:spcPct val="0"/>
                </a:spcBef>
                <a:buClrTx/>
                <a:buSzTx/>
                <a:buFontTx/>
                <a:buNone/>
              </a:pPr>
              <a:t>32</a:t>
            </a:fld>
            <a:endParaRPr lang="es-ES" altLang="es-CR" sz="1400"/>
          </a:p>
        </p:txBody>
      </p:sp>
      <p:sp>
        <p:nvSpPr>
          <p:cNvPr id="39939" name="Rectangle 4">
            <a:extLst>
              <a:ext uri="{FF2B5EF4-FFF2-40B4-BE49-F238E27FC236}">
                <a16:creationId xmlns:a16="http://schemas.microsoft.com/office/drawing/2014/main" id="{34F752E5-9D54-D374-64EA-FC9A83EAE1E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0" name="Rectangle 5">
            <a:extLst>
              <a:ext uri="{FF2B5EF4-FFF2-40B4-BE49-F238E27FC236}">
                <a16:creationId xmlns:a16="http://schemas.microsoft.com/office/drawing/2014/main" id="{0BC28EBE-0B6B-D409-68DA-F457DE2E38F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1" name="Rectangle 6">
            <a:extLst>
              <a:ext uri="{FF2B5EF4-FFF2-40B4-BE49-F238E27FC236}">
                <a16:creationId xmlns:a16="http://schemas.microsoft.com/office/drawing/2014/main" id="{6CC836D4-B4FD-7065-0733-286FEAB2F25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2" name="Rectangle 7">
            <a:extLst>
              <a:ext uri="{FF2B5EF4-FFF2-40B4-BE49-F238E27FC236}">
                <a16:creationId xmlns:a16="http://schemas.microsoft.com/office/drawing/2014/main" id="{5F065403-373F-DBDA-6FE9-88F9AC83BFB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3" name="Rectangle 8">
            <a:extLst>
              <a:ext uri="{FF2B5EF4-FFF2-40B4-BE49-F238E27FC236}">
                <a16:creationId xmlns:a16="http://schemas.microsoft.com/office/drawing/2014/main" id="{5F1D9590-3B68-A12B-5DDB-D4C1C0A8782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4" name="Rectangle 9">
            <a:extLst>
              <a:ext uri="{FF2B5EF4-FFF2-40B4-BE49-F238E27FC236}">
                <a16:creationId xmlns:a16="http://schemas.microsoft.com/office/drawing/2014/main" id="{EA1FB777-E17D-9FBD-06E1-4DCDBB89829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5" name="Rectangle 10">
            <a:extLst>
              <a:ext uri="{FF2B5EF4-FFF2-40B4-BE49-F238E27FC236}">
                <a16:creationId xmlns:a16="http://schemas.microsoft.com/office/drawing/2014/main" id="{B5FD3B7B-CE97-7E6F-0401-7C9CEE128C7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6" name="Rectangle 11">
            <a:extLst>
              <a:ext uri="{FF2B5EF4-FFF2-40B4-BE49-F238E27FC236}">
                <a16:creationId xmlns:a16="http://schemas.microsoft.com/office/drawing/2014/main" id="{D4E5B8D2-D2B6-2B8C-8FA3-DEB5B4026FE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7" name="Rectangle 12">
            <a:extLst>
              <a:ext uri="{FF2B5EF4-FFF2-40B4-BE49-F238E27FC236}">
                <a16:creationId xmlns:a16="http://schemas.microsoft.com/office/drawing/2014/main" id="{4870C9AC-3BDC-9F44-8E03-978B0AEFBBE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8" name="Rectangle 13">
            <a:extLst>
              <a:ext uri="{FF2B5EF4-FFF2-40B4-BE49-F238E27FC236}">
                <a16:creationId xmlns:a16="http://schemas.microsoft.com/office/drawing/2014/main" id="{E891AC1D-57BA-D216-E620-C261E43614D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49" name="Rectangle 14">
            <a:extLst>
              <a:ext uri="{FF2B5EF4-FFF2-40B4-BE49-F238E27FC236}">
                <a16:creationId xmlns:a16="http://schemas.microsoft.com/office/drawing/2014/main" id="{6F01EE42-3894-106A-3A7E-7ACB7501B66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0" name="Rectangle 15">
            <a:extLst>
              <a:ext uri="{FF2B5EF4-FFF2-40B4-BE49-F238E27FC236}">
                <a16:creationId xmlns:a16="http://schemas.microsoft.com/office/drawing/2014/main" id="{C6A4AA04-0428-60C1-18B7-B2D44F69948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1" name="Rectangle 16">
            <a:extLst>
              <a:ext uri="{FF2B5EF4-FFF2-40B4-BE49-F238E27FC236}">
                <a16:creationId xmlns:a16="http://schemas.microsoft.com/office/drawing/2014/main" id="{EF464611-DB84-EE28-1686-4686AF99ED9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2" name="Rectangle 17">
            <a:extLst>
              <a:ext uri="{FF2B5EF4-FFF2-40B4-BE49-F238E27FC236}">
                <a16:creationId xmlns:a16="http://schemas.microsoft.com/office/drawing/2014/main" id="{9536F6D6-E229-F17E-E817-30EFB4FBE07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9953" name="Rectangle 18">
            <a:extLst>
              <a:ext uri="{FF2B5EF4-FFF2-40B4-BE49-F238E27FC236}">
                <a16:creationId xmlns:a16="http://schemas.microsoft.com/office/drawing/2014/main" id="{42A4AE13-462B-5597-F171-6658D794E0D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 name="Rectangle 2">
            <a:extLst>
              <a:ext uri="{FF2B5EF4-FFF2-40B4-BE49-F238E27FC236}">
                <a16:creationId xmlns:a16="http://schemas.microsoft.com/office/drawing/2014/main" id="{3E9E6498-8BA8-5FB0-7C38-441E80542D33}"/>
              </a:ext>
            </a:extLst>
          </p:cNvPr>
          <p:cNvSpPr txBox="1">
            <a:spLocks noChangeArrowheads="1"/>
          </p:cNvSpPr>
          <p:nvPr/>
        </p:nvSpPr>
        <p:spPr bwMode="auto">
          <a:xfrm>
            <a:off x="1023938" y="822325"/>
            <a:ext cx="8162925" cy="954088"/>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2800" b="1" kern="0" dirty="0">
                <a:latin typeface="Times New Roman" panose="02020603050405020304" pitchFamily="18" charset="0"/>
              </a:rPr>
              <a:t>MDS</a:t>
            </a:r>
          </a:p>
          <a:p>
            <a:pPr eaLnBrk="1" hangingPunct="1">
              <a:defRPr/>
            </a:pPr>
            <a:endParaRPr lang="es-ES" altLang="es-CR" sz="2800" b="1" kern="0" dirty="0">
              <a:latin typeface="Times New Roman" panose="02020603050405020304" pitchFamily="18" charset="0"/>
            </a:endParaRPr>
          </a:p>
        </p:txBody>
      </p:sp>
      <p:sp>
        <p:nvSpPr>
          <p:cNvPr id="19" name="Rectangle 3">
            <a:extLst>
              <a:ext uri="{FF2B5EF4-FFF2-40B4-BE49-F238E27FC236}">
                <a16:creationId xmlns:a16="http://schemas.microsoft.com/office/drawing/2014/main" id="{64CC3DD8-F632-376C-518F-21F42D7E34AE}"/>
              </a:ext>
            </a:extLst>
          </p:cNvPr>
          <p:cNvSpPr txBox="1">
            <a:spLocks noChangeArrowheads="1"/>
          </p:cNvSpPr>
          <p:nvPr/>
        </p:nvSpPr>
        <p:spPr bwMode="auto">
          <a:xfrm>
            <a:off x="531813" y="1971675"/>
            <a:ext cx="7696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pPr>
            <a:r>
              <a:rPr lang="es-CR" sz="2000" kern="0" dirty="0"/>
              <a:t>Con estas matrices de distancias se procede a realizar un MDS.  Se construye un gráfico con las primeras dos coordenadas del MDS para visualizar la separación de los 6 lotes para cada familia.</a:t>
            </a:r>
          </a:p>
        </p:txBody>
      </p:sp>
      <p:pic>
        <p:nvPicPr>
          <p:cNvPr id="11" name="Imagen 10">
            <a:extLst>
              <a:ext uri="{FF2B5EF4-FFF2-40B4-BE49-F238E27FC236}">
                <a16:creationId xmlns:a16="http://schemas.microsoft.com/office/drawing/2014/main" id="{1464C1E1-3D84-738A-9F73-3E1E836C08C0}"/>
              </a:ext>
            </a:extLst>
          </p:cNvPr>
          <p:cNvPicPr>
            <a:picLocks noChangeAspect="1"/>
          </p:cNvPicPr>
          <p:nvPr/>
        </p:nvPicPr>
        <p:blipFill>
          <a:blip r:embed="rId2"/>
          <a:stretch>
            <a:fillRect/>
          </a:stretch>
        </p:blipFill>
        <p:spPr>
          <a:xfrm>
            <a:off x="1090467" y="3429000"/>
            <a:ext cx="3091399" cy="3091399"/>
          </a:xfrm>
          <a:prstGeom prst="rect">
            <a:avLst/>
          </a:prstGeom>
          <a:ln>
            <a:solidFill>
              <a:schemeClr val="tx1"/>
            </a:solidFill>
          </a:ln>
        </p:spPr>
      </p:pic>
      <p:pic>
        <p:nvPicPr>
          <p:cNvPr id="15" name="Imagen 14">
            <a:extLst>
              <a:ext uri="{FF2B5EF4-FFF2-40B4-BE49-F238E27FC236}">
                <a16:creationId xmlns:a16="http://schemas.microsoft.com/office/drawing/2014/main" id="{9E5E0C39-7164-E66B-938C-CE2995159013}"/>
              </a:ext>
            </a:extLst>
          </p:cNvPr>
          <p:cNvPicPr>
            <a:picLocks noChangeAspect="1"/>
          </p:cNvPicPr>
          <p:nvPr/>
        </p:nvPicPr>
        <p:blipFill>
          <a:blip r:embed="rId3"/>
          <a:stretch>
            <a:fillRect/>
          </a:stretch>
        </p:blipFill>
        <p:spPr>
          <a:xfrm>
            <a:off x="4755388" y="3448588"/>
            <a:ext cx="3066512" cy="3066512"/>
          </a:xfrm>
          <a:prstGeom prst="rect">
            <a:avLst/>
          </a:prstGeom>
          <a:ln>
            <a:solidFill>
              <a:schemeClr val="tx1"/>
            </a:solidFill>
          </a:ln>
        </p:spPr>
      </p:pic>
    </p:spTree>
    <p:extLst>
      <p:ext uri="{BB962C8B-B14F-4D97-AF65-F5344CB8AC3E}">
        <p14:creationId xmlns:p14="http://schemas.microsoft.com/office/powerpoint/2010/main" val="130469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Marcador de número de diapositiva">
            <a:extLst>
              <a:ext uri="{FF2B5EF4-FFF2-40B4-BE49-F238E27FC236}">
                <a16:creationId xmlns:a16="http://schemas.microsoft.com/office/drawing/2014/main" id="{F2EEF3B2-591B-698D-BDCA-57F50A6BC73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8D211FD-AB73-4C7A-8342-F02656EC23CA}" type="slidenum">
              <a:rPr lang="es-ES" altLang="es-CR" sz="1400" smtClean="0"/>
              <a:pPr>
                <a:spcBef>
                  <a:spcPct val="0"/>
                </a:spcBef>
                <a:buClrTx/>
                <a:buSzTx/>
                <a:buFontTx/>
                <a:buNone/>
              </a:pPr>
              <a:t>4</a:t>
            </a:fld>
            <a:endParaRPr lang="es-ES" altLang="es-CR" sz="1400"/>
          </a:p>
        </p:txBody>
      </p:sp>
      <p:sp>
        <p:nvSpPr>
          <p:cNvPr id="8195" name="Rectangle 2">
            <a:extLst>
              <a:ext uri="{FF2B5EF4-FFF2-40B4-BE49-F238E27FC236}">
                <a16:creationId xmlns:a16="http://schemas.microsoft.com/office/drawing/2014/main" id="{F321D65E-6F4F-F50B-B547-DE2931221784}"/>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Escalamiento multidimensional métrico (MMDS)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6" name="Rectangle 3">
            <a:extLst>
              <a:ext uri="{FF2B5EF4-FFF2-40B4-BE49-F238E27FC236}">
                <a16:creationId xmlns:a16="http://schemas.microsoft.com/office/drawing/2014/main" id="{2BEA626B-F393-893E-D375-35F863A6B109}"/>
              </a:ext>
            </a:extLst>
          </p:cNvPr>
          <p:cNvSpPr>
            <a:spLocks noGrp="1" noChangeArrowheads="1"/>
          </p:cNvSpPr>
          <p:nvPr>
            <p:ph type="body" idx="1"/>
          </p:nvPr>
        </p:nvSpPr>
        <p:spPr>
          <a:xfrm>
            <a:off x="531813" y="1971675"/>
            <a:ext cx="7696200" cy="3478213"/>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El escalamiento multidimensional métrico es también conocido como escalamiento multidimensional clásico (CMDS) o análisis de coordenadas principales (PCoA).</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El escalamiento multidimensional clásico se puede hacer con cualquier distancia que el investigador considere pertinente: </a:t>
            </a:r>
            <a:r>
              <a:rPr lang="es-MX" altLang="es-CR" sz="2000" b="1"/>
              <a:t>euclídea</a:t>
            </a:r>
            <a:r>
              <a:rPr lang="es-MX" altLang="es-CR" sz="2000"/>
              <a:t>, </a:t>
            </a:r>
            <a:r>
              <a:rPr lang="es-MX" altLang="es-CR" sz="2000" b="1"/>
              <a:t>manhattan</a:t>
            </a:r>
            <a:r>
              <a:rPr lang="es-MX" altLang="es-CR" sz="2000"/>
              <a:t>, </a:t>
            </a:r>
            <a:r>
              <a:rPr lang="es-MX" altLang="es-CR" sz="2000" b="1"/>
              <a:t>mahalanobis</a:t>
            </a:r>
            <a:r>
              <a:rPr lang="es-MX" altLang="es-CR" sz="2000"/>
              <a:t>, etc. </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8197" name="Rectangle 4">
            <a:extLst>
              <a:ext uri="{FF2B5EF4-FFF2-40B4-BE49-F238E27FC236}">
                <a16:creationId xmlns:a16="http://schemas.microsoft.com/office/drawing/2014/main" id="{0B55BAB8-F049-61E2-9F03-395D27B34CE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8" name="Rectangle 5">
            <a:extLst>
              <a:ext uri="{FF2B5EF4-FFF2-40B4-BE49-F238E27FC236}">
                <a16:creationId xmlns:a16="http://schemas.microsoft.com/office/drawing/2014/main" id="{66A7DDF5-D0EC-8C9C-9E42-5B81BB5C7B7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9" name="Rectangle 6">
            <a:extLst>
              <a:ext uri="{FF2B5EF4-FFF2-40B4-BE49-F238E27FC236}">
                <a16:creationId xmlns:a16="http://schemas.microsoft.com/office/drawing/2014/main" id="{CF8EF633-DECC-9D6F-6EEF-50D8C4EA35A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0" name="Rectangle 7">
            <a:extLst>
              <a:ext uri="{FF2B5EF4-FFF2-40B4-BE49-F238E27FC236}">
                <a16:creationId xmlns:a16="http://schemas.microsoft.com/office/drawing/2014/main" id="{3F115FCB-0166-151F-D07D-49C32FF20AD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1" name="Rectangle 8">
            <a:extLst>
              <a:ext uri="{FF2B5EF4-FFF2-40B4-BE49-F238E27FC236}">
                <a16:creationId xmlns:a16="http://schemas.microsoft.com/office/drawing/2014/main" id="{E9143276-F6BD-F6EC-639F-2D7BA1DDC264}"/>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2" name="Rectangle 9">
            <a:extLst>
              <a:ext uri="{FF2B5EF4-FFF2-40B4-BE49-F238E27FC236}">
                <a16:creationId xmlns:a16="http://schemas.microsoft.com/office/drawing/2014/main" id="{3520EF89-76F2-F565-D2E0-3DAB6BC78B2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3" name="Rectangle 10">
            <a:extLst>
              <a:ext uri="{FF2B5EF4-FFF2-40B4-BE49-F238E27FC236}">
                <a16:creationId xmlns:a16="http://schemas.microsoft.com/office/drawing/2014/main" id="{51B51B3C-8770-4800-C38F-6ED191C1A45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4" name="Rectangle 11">
            <a:extLst>
              <a:ext uri="{FF2B5EF4-FFF2-40B4-BE49-F238E27FC236}">
                <a16:creationId xmlns:a16="http://schemas.microsoft.com/office/drawing/2014/main" id="{BFF6CA3C-1C91-6070-0266-78EBB8B974F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5" name="Rectangle 12">
            <a:extLst>
              <a:ext uri="{FF2B5EF4-FFF2-40B4-BE49-F238E27FC236}">
                <a16:creationId xmlns:a16="http://schemas.microsoft.com/office/drawing/2014/main" id="{3C53B3DF-DC7D-A07A-DF8E-B28E810C02F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6" name="Rectangle 13">
            <a:extLst>
              <a:ext uri="{FF2B5EF4-FFF2-40B4-BE49-F238E27FC236}">
                <a16:creationId xmlns:a16="http://schemas.microsoft.com/office/drawing/2014/main" id="{00D8DB65-F4A6-08F4-4B8D-C269E846E6A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7" name="Rectangle 14">
            <a:extLst>
              <a:ext uri="{FF2B5EF4-FFF2-40B4-BE49-F238E27FC236}">
                <a16:creationId xmlns:a16="http://schemas.microsoft.com/office/drawing/2014/main" id="{1C62CDB0-3151-5DBD-8D84-CFEFB0EA362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8" name="Rectangle 15">
            <a:extLst>
              <a:ext uri="{FF2B5EF4-FFF2-40B4-BE49-F238E27FC236}">
                <a16:creationId xmlns:a16="http://schemas.microsoft.com/office/drawing/2014/main" id="{28E8D1F0-51B7-54ED-FB57-94B0DAD2106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9" name="Rectangle 16">
            <a:extLst>
              <a:ext uri="{FF2B5EF4-FFF2-40B4-BE49-F238E27FC236}">
                <a16:creationId xmlns:a16="http://schemas.microsoft.com/office/drawing/2014/main" id="{0A053A51-DD76-721F-3B9C-4A35BA236A1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0" name="Rectangle 17">
            <a:extLst>
              <a:ext uri="{FF2B5EF4-FFF2-40B4-BE49-F238E27FC236}">
                <a16:creationId xmlns:a16="http://schemas.microsoft.com/office/drawing/2014/main" id="{B599AD3F-E685-195A-A027-989957B9F35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1" name="Rectangle 18">
            <a:extLst>
              <a:ext uri="{FF2B5EF4-FFF2-40B4-BE49-F238E27FC236}">
                <a16:creationId xmlns:a16="http://schemas.microsoft.com/office/drawing/2014/main" id="{206DFD70-E441-0DB3-89BF-C8604187701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a:extLst>
              <a:ext uri="{FF2B5EF4-FFF2-40B4-BE49-F238E27FC236}">
                <a16:creationId xmlns:a16="http://schemas.microsoft.com/office/drawing/2014/main" id="{8EC27203-4886-6D81-CB19-4079D777040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4A72BB4-8F2E-4B99-9440-7887CD350EBE}" type="slidenum">
              <a:rPr lang="es-ES" altLang="es-CR" sz="1400" smtClean="0"/>
              <a:pPr>
                <a:spcBef>
                  <a:spcPct val="0"/>
                </a:spcBef>
                <a:buClrTx/>
                <a:buSzTx/>
                <a:buFontTx/>
                <a:buNone/>
              </a:pPr>
              <a:t>5</a:t>
            </a:fld>
            <a:endParaRPr lang="es-ES" altLang="es-CR" sz="1400"/>
          </a:p>
        </p:txBody>
      </p:sp>
      <p:sp>
        <p:nvSpPr>
          <p:cNvPr id="9219" name="Rectangle 2">
            <a:extLst>
              <a:ext uri="{FF2B5EF4-FFF2-40B4-BE49-F238E27FC236}">
                <a16:creationId xmlns:a16="http://schemas.microsoft.com/office/drawing/2014/main" id="{452D3684-AEA5-2F2A-AA81-710C71618247}"/>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Curiosidades de MMDS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220" name="Rectangle 3">
            <a:extLst>
              <a:ext uri="{FF2B5EF4-FFF2-40B4-BE49-F238E27FC236}">
                <a16:creationId xmlns:a16="http://schemas.microsoft.com/office/drawing/2014/main" id="{AB5FBD32-1F18-024A-2917-076A2F3BB68B}"/>
              </a:ext>
            </a:extLst>
          </p:cNvPr>
          <p:cNvSpPr>
            <a:spLocks noGrp="1" noChangeArrowheads="1"/>
          </p:cNvSpPr>
          <p:nvPr>
            <p:ph type="body" idx="1"/>
          </p:nvPr>
        </p:nvSpPr>
        <p:spPr>
          <a:xfrm>
            <a:off x="531813" y="1971675"/>
            <a:ext cx="7696200" cy="3478213"/>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Si se realiza el MMDS con la distancia euclídea se obtiene el mismo resultado que realizar un análisis de componentes principales.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Por ende, agrupar minimizando las distancias lineales entre individuos (MMDS) es lo mismo que agrupar maximizando las correlaciones lineales entre esos mismos individuos (PCA). </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9221" name="Rectangle 4">
            <a:extLst>
              <a:ext uri="{FF2B5EF4-FFF2-40B4-BE49-F238E27FC236}">
                <a16:creationId xmlns:a16="http://schemas.microsoft.com/office/drawing/2014/main" id="{048FC7F4-6773-0F14-523F-02DEDCC0B76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2" name="Rectangle 5">
            <a:extLst>
              <a:ext uri="{FF2B5EF4-FFF2-40B4-BE49-F238E27FC236}">
                <a16:creationId xmlns:a16="http://schemas.microsoft.com/office/drawing/2014/main" id="{802B4A53-09AD-E67C-9C8E-23255CEE9FC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3" name="Rectangle 6">
            <a:extLst>
              <a:ext uri="{FF2B5EF4-FFF2-40B4-BE49-F238E27FC236}">
                <a16:creationId xmlns:a16="http://schemas.microsoft.com/office/drawing/2014/main" id="{401580D1-7B02-DE25-0E08-9191C25E133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4" name="Rectangle 7">
            <a:extLst>
              <a:ext uri="{FF2B5EF4-FFF2-40B4-BE49-F238E27FC236}">
                <a16:creationId xmlns:a16="http://schemas.microsoft.com/office/drawing/2014/main" id="{63369982-029A-BA77-EB8C-CD755DDD227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5" name="Rectangle 8">
            <a:extLst>
              <a:ext uri="{FF2B5EF4-FFF2-40B4-BE49-F238E27FC236}">
                <a16:creationId xmlns:a16="http://schemas.microsoft.com/office/drawing/2014/main" id="{824D531F-5FA4-2541-A814-CCF3901A919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6" name="Rectangle 9">
            <a:extLst>
              <a:ext uri="{FF2B5EF4-FFF2-40B4-BE49-F238E27FC236}">
                <a16:creationId xmlns:a16="http://schemas.microsoft.com/office/drawing/2014/main" id="{DE302F7D-7FAC-81CA-DAED-1E8EDA51F81A}"/>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7" name="Rectangle 10">
            <a:extLst>
              <a:ext uri="{FF2B5EF4-FFF2-40B4-BE49-F238E27FC236}">
                <a16:creationId xmlns:a16="http://schemas.microsoft.com/office/drawing/2014/main" id="{11C988A4-C0DF-DFDB-B132-2BEAFF2E3B3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8" name="Rectangle 11">
            <a:extLst>
              <a:ext uri="{FF2B5EF4-FFF2-40B4-BE49-F238E27FC236}">
                <a16:creationId xmlns:a16="http://schemas.microsoft.com/office/drawing/2014/main" id="{486AD921-17C5-0126-A662-5DD32DD0E3C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9" name="Rectangle 12">
            <a:extLst>
              <a:ext uri="{FF2B5EF4-FFF2-40B4-BE49-F238E27FC236}">
                <a16:creationId xmlns:a16="http://schemas.microsoft.com/office/drawing/2014/main" id="{6753159C-F3FD-2AA3-150D-1BE62E09BFA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0" name="Rectangle 13">
            <a:extLst>
              <a:ext uri="{FF2B5EF4-FFF2-40B4-BE49-F238E27FC236}">
                <a16:creationId xmlns:a16="http://schemas.microsoft.com/office/drawing/2014/main" id="{259FFEC7-2DE9-9CBE-4D6D-48178678C48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1" name="Rectangle 14">
            <a:extLst>
              <a:ext uri="{FF2B5EF4-FFF2-40B4-BE49-F238E27FC236}">
                <a16:creationId xmlns:a16="http://schemas.microsoft.com/office/drawing/2014/main" id="{10DB4964-3F14-E56B-C622-83E99F72DE5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2" name="Rectangle 15">
            <a:extLst>
              <a:ext uri="{FF2B5EF4-FFF2-40B4-BE49-F238E27FC236}">
                <a16:creationId xmlns:a16="http://schemas.microsoft.com/office/drawing/2014/main" id="{FD633293-39DA-08F3-66AD-17A506C8F6B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3" name="Rectangle 16">
            <a:extLst>
              <a:ext uri="{FF2B5EF4-FFF2-40B4-BE49-F238E27FC236}">
                <a16:creationId xmlns:a16="http://schemas.microsoft.com/office/drawing/2014/main" id="{BAB23311-EADF-B81C-1343-68F1770769F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4" name="Rectangle 17">
            <a:extLst>
              <a:ext uri="{FF2B5EF4-FFF2-40B4-BE49-F238E27FC236}">
                <a16:creationId xmlns:a16="http://schemas.microsoft.com/office/drawing/2014/main" id="{B52F1E96-DB21-54FE-B0D0-708D4E419F4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5" name="Rectangle 18">
            <a:extLst>
              <a:ext uri="{FF2B5EF4-FFF2-40B4-BE49-F238E27FC236}">
                <a16:creationId xmlns:a16="http://schemas.microsoft.com/office/drawing/2014/main" id="{C541A95B-5ECD-909E-ED56-0EBF396381F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número de diapositiva">
            <a:extLst>
              <a:ext uri="{FF2B5EF4-FFF2-40B4-BE49-F238E27FC236}">
                <a16:creationId xmlns:a16="http://schemas.microsoft.com/office/drawing/2014/main" id="{6585D7D4-4FD9-2E4D-951E-14D69268EBD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60A7697A-6692-43A9-AC94-89724B8D2183}" type="slidenum">
              <a:rPr lang="es-ES" altLang="es-CR" sz="1400" smtClean="0"/>
              <a:pPr>
                <a:spcBef>
                  <a:spcPct val="0"/>
                </a:spcBef>
                <a:buClrTx/>
                <a:buSzTx/>
                <a:buFontTx/>
                <a:buNone/>
              </a:pPr>
              <a:t>6</a:t>
            </a:fld>
            <a:endParaRPr lang="es-ES" altLang="es-CR" sz="1400"/>
          </a:p>
        </p:txBody>
      </p:sp>
      <p:sp>
        <p:nvSpPr>
          <p:cNvPr id="10243" name="Rectangle 2">
            <a:extLst>
              <a:ext uri="{FF2B5EF4-FFF2-40B4-BE49-F238E27FC236}">
                <a16:creationId xmlns:a16="http://schemas.microsoft.com/office/drawing/2014/main" id="{58CE626A-394A-4714-12E5-D4C4B2369764}"/>
              </a:ext>
            </a:extLst>
          </p:cNvPr>
          <p:cNvSpPr>
            <a:spLocks noGrp="1" noChangeArrowheads="1"/>
          </p:cNvSpPr>
          <p:nvPr>
            <p:ph type="title"/>
          </p:nvPr>
        </p:nvSpPr>
        <p:spPr>
          <a:xfrm>
            <a:off x="3276600" y="595313"/>
            <a:ext cx="8162925" cy="946150"/>
          </a:xfrm>
        </p:spPr>
        <p:txBody>
          <a:bodyPr/>
          <a:lstStyle/>
          <a:p>
            <a:pPr eaLnBrk="1" hangingPunct="1"/>
            <a:r>
              <a:rPr lang="es-MX" altLang="es-CR" sz="2800" b="1">
                <a:latin typeface="Times New Roman" panose="02020603050405020304" pitchFamily="18" charset="0"/>
              </a:rPr>
              <a:t>Comparativa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0244" name="Rectangle 4">
            <a:extLst>
              <a:ext uri="{FF2B5EF4-FFF2-40B4-BE49-F238E27FC236}">
                <a16:creationId xmlns:a16="http://schemas.microsoft.com/office/drawing/2014/main" id="{FA9DB40E-4F58-9036-0FFA-04E6C53F753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5" name="Rectangle 5">
            <a:extLst>
              <a:ext uri="{FF2B5EF4-FFF2-40B4-BE49-F238E27FC236}">
                <a16:creationId xmlns:a16="http://schemas.microsoft.com/office/drawing/2014/main" id="{3521E3C6-ACE6-812B-684B-9200DA86AC3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6" name="Rectangle 6">
            <a:extLst>
              <a:ext uri="{FF2B5EF4-FFF2-40B4-BE49-F238E27FC236}">
                <a16:creationId xmlns:a16="http://schemas.microsoft.com/office/drawing/2014/main" id="{0A7D63CA-079D-83D7-8452-039A35771C8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7" name="Rectangle 7">
            <a:extLst>
              <a:ext uri="{FF2B5EF4-FFF2-40B4-BE49-F238E27FC236}">
                <a16:creationId xmlns:a16="http://schemas.microsoft.com/office/drawing/2014/main" id="{523E807C-147B-29B9-02A5-F6D9026758E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8" name="Rectangle 8">
            <a:extLst>
              <a:ext uri="{FF2B5EF4-FFF2-40B4-BE49-F238E27FC236}">
                <a16:creationId xmlns:a16="http://schemas.microsoft.com/office/drawing/2014/main" id="{CFBEF10A-40EA-100F-5FC8-7255896E760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9" name="Rectangle 9">
            <a:extLst>
              <a:ext uri="{FF2B5EF4-FFF2-40B4-BE49-F238E27FC236}">
                <a16:creationId xmlns:a16="http://schemas.microsoft.com/office/drawing/2014/main" id="{EA54D477-88CA-4671-6CB5-63E6B95D8EA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0" name="Rectangle 10">
            <a:extLst>
              <a:ext uri="{FF2B5EF4-FFF2-40B4-BE49-F238E27FC236}">
                <a16:creationId xmlns:a16="http://schemas.microsoft.com/office/drawing/2014/main" id="{D1C3956C-351A-4664-8EA8-F7D7830BB12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1" name="Rectangle 11">
            <a:extLst>
              <a:ext uri="{FF2B5EF4-FFF2-40B4-BE49-F238E27FC236}">
                <a16:creationId xmlns:a16="http://schemas.microsoft.com/office/drawing/2014/main" id="{9E327CD6-C6DF-AF8F-AFE7-E5EECBE116A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2" name="Rectangle 12">
            <a:extLst>
              <a:ext uri="{FF2B5EF4-FFF2-40B4-BE49-F238E27FC236}">
                <a16:creationId xmlns:a16="http://schemas.microsoft.com/office/drawing/2014/main" id="{ED775584-623B-871F-F562-582F15DE590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3" name="Rectangle 13">
            <a:extLst>
              <a:ext uri="{FF2B5EF4-FFF2-40B4-BE49-F238E27FC236}">
                <a16:creationId xmlns:a16="http://schemas.microsoft.com/office/drawing/2014/main" id="{F93DC487-A611-71E9-F6FB-1F59A39A81F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4" name="Rectangle 14">
            <a:extLst>
              <a:ext uri="{FF2B5EF4-FFF2-40B4-BE49-F238E27FC236}">
                <a16:creationId xmlns:a16="http://schemas.microsoft.com/office/drawing/2014/main" id="{30F51808-3722-CC01-0FD0-4A5C9A6EA84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5" name="Rectangle 15">
            <a:extLst>
              <a:ext uri="{FF2B5EF4-FFF2-40B4-BE49-F238E27FC236}">
                <a16:creationId xmlns:a16="http://schemas.microsoft.com/office/drawing/2014/main" id="{FEFDFD63-2D1D-DFE6-111C-69631346AF7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6" name="Rectangle 16">
            <a:extLst>
              <a:ext uri="{FF2B5EF4-FFF2-40B4-BE49-F238E27FC236}">
                <a16:creationId xmlns:a16="http://schemas.microsoft.com/office/drawing/2014/main" id="{74E17476-18A0-3465-6D46-EB9CEE3EC82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7" name="Rectangle 17">
            <a:extLst>
              <a:ext uri="{FF2B5EF4-FFF2-40B4-BE49-F238E27FC236}">
                <a16:creationId xmlns:a16="http://schemas.microsoft.com/office/drawing/2014/main" id="{9BC3C17B-37F9-101C-9955-6EABB670667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8" name="Rectangle 18">
            <a:extLst>
              <a:ext uri="{FF2B5EF4-FFF2-40B4-BE49-F238E27FC236}">
                <a16:creationId xmlns:a16="http://schemas.microsoft.com/office/drawing/2014/main" id="{84B5A8B3-2391-F2A4-8E3C-9472C5CCD50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 name="Rectangle 2">
            <a:extLst>
              <a:ext uri="{FF2B5EF4-FFF2-40B4-BE49-F238E27FC236}">
                <a16:creationId xmlns:a16="http://schemas.microsoft.com/office/drawing/2014/main" id="{CDD0C82A-3531-24FE-CB76-03BCA677AEFD}"/>
              </a:ext>
            </a:extLst>
          </p:cNvPr>
          <p:cNvSpPr txBox="1">
            <a:spLocks noChangeArrowheads="1"/>
          </p:cNvSpPr>
          <p:nvPr/>
        </p:nvSpPr>
        <p:spPr bwMode="auto">
          <a:xfrm>
            <a:off x="993775" y="2260600"/>
            <a:ext cx="2665413" cy="1077913"/>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algn="ctr" eaLnBrk="1" hangingPunct="1">
              <a:defRPr/>
            </a:pPr>
            <a:r>
              <a:rPr lang="es-MX" altLang="es-CR" sz="2800" b="1" kern="0" dirty="0">
                <a:solidFill>
                  <a:schemeClr val="tx1"/>
                </a:solidFill>
                <a:latin typeface="Times New Roman" panose="02020603050405020304" pitchFamily="18" charset="0"/>
              </a:rPr>
              <a:t>PCA</a:t>
            </a:r>
            <a:br>
              <a:rPr lang="es-MX" altLang="es-CR" sz="2800" b="1" kern="0" dirty="0">
                <a:solidFill>
                  <a:schemeClr val="tx1"/>
                </a:solidFill>
                <a:latin typeface="Times New Roman" panose="02020603050405020304" pitchFamily="18" charset="0"/>
              </a:rPr>
            </a:br>
            <a:r>
              <a:rPr lang="es-MX" altLang="es-CR" sz="1800" b="1" kern="0" dirty="0">
                <a:solidFill>
                  <a:schemeClr val="tx1"/>
                </a:solidFill>
                <a:latin typeface="Times New Roman" panose="02020603050405020304" pitchFamily="18" charset="0"/>
              </a:rPr>
              <a:t>(Correlación entre variables)</a:t>
            </a:r>
            <a:endParaRPr lang="es-ES" altLang="es-CR" sz="1800" b="1" kern="0" dirty="0">
              <a:latin typeface="Times New Roman" panose="02020603050405020304" pitchFamily="18" charset="0"/>
            </a:endParaRPr>
          </a:p>
        </p:txBody>
      </p:sp>
      <p:sp>
        <p:nvSpPr>
          <p:cNvPr id="23" name="Rectangle 2">
            <a:extLst>
              <a:ext uri="{FF2B5EF4-FFF2-40B4-BE49-F238E27FC236}">
                <a16:creationId xmlns:a16="http://schemas.microsoft.com/office/drawing/2014/main" id="{2BC785F3-F547-B948-D510-D91721F793A9}"/>
              </a:ext>
            </a:extLst>
          </p:cNvPr>
          <p:cNvSpPr txBox="1">
            <a:spLocks noChangeArrowheads="1"/>
          </p:cNvSpPr>
          <p:nvPr/>
        </p:nvSpPr>
        <p:spPr bwMode="auto">
          <a:xfrm>
            <a:off x="5688013" y="2311400"/>
            <a:ext cx="2663825" cy="1076325"/>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algn="ctr" eaLnBrk="1" hangingPunct="1">
              <a:defRPr/>
            </a:pPr>
            <a:r>
              <a:rPr lang="es-MX" altLang="es-CR" sz="2800" b="1" kern="0" dirty="0">
                <a:solidFill>
                  <a:schemeClr val="tx1"/>
                </a:solidFill>
                <a:latin typeface="Times New Roman" panose="02020603050405020304" pitchFamily="18" charset="0"/>
              </a:rPr>
              <a:t>MDS</a:t>
            </a:r>
            <a:br>
              <a:rPr lang="es-MX" altLang="es-CR" sz="2800" b="1" kern="0" dirty="0">
                <a:solidFill>
                  <a:schemeClr val="tx1"/>
                </a:solidFill>
                <a:latin typeface="Times New Roman" panose="02020603050405020304" pitchFamily="18" charset="0"/>
              </a:rPr>
            </a:br>
            <a:r>
              <a:rPr lang="es-MX" altLang="es-CR" sz="1800" b="1" kern="0" dirty="0">
                <a:solidFill>
                  <a:schemeClr val="tx1"/>
                </a:solidFill>
                <a:latin typeface="Times New Roman" panose="02020603050405020304" pitchFamily="18" charset="0"/>
              </a:rPr>
              <a:t>(Distancias entre individuos)</a:t>
            </a:r>
            <a:endParaRPr lang="es-ES" altLang="es-CR" sz="1800" b="1" kern="0" dirty="0">
              <a:latin typeface="Times New Roman" panose="02020603050405020304" pitchFamily="18" charset="0"/>
            </a:endParaRPr>
          </a:p>
        </p:txBody>
      </p:sp>
      <p:sp>
        <p:nvSpPr>
          <p:cNvPr id="24" name="Rectangle 2">
            <a:extLst>
              <a:ext uri="{FF2B5EF4-FFF2-40B4-BE49-F238E27FC236}">
                <a16:creationId xmlns:a16="http://schemas.microsoft.com/office/drawing/2014/main" id="{AB46099D-7131-1DED-0A4E-FB600F684B40}"/>
              </a:ext>
            </a:extLst>
          </p:cNvPr>
          <p:cNvSpPr txBox="1">
            <a:spLocks noChangeArrowheads="1"/>
          </p:cNvSpPr>
          <p:nvPr/>
        </p:nvSpPr>
        <p:spPr bwMode="auto">
          <a:xfrm>
            <a:off x="3157538" y="3508375"/>
            <a:ext cx="2951162" cy="83185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algn="ctr" eaLnBrk="1" hangingPunct="1">
              <a:defRPr/>
            </a:pPr>
            <a:r>
              <a:rPr lang="es-MX" altLang="es-CR" sz="2400" b="1" kern="0" dirty="0">
                <a:solidFill>
                  <a:schemeClr val="tx1"/>
                </a:solidFill>
                <a:latin typeface="Times New Roman" panose="02020603050405020304" pitchFamily="18" charset="0"/>
              </a:rPr>
              <a:t>Descomposición en  valores propios</a:t>
            </a:r>
            <a:endParaRPr lang="es-ES" altLang="es-CR" sz="2800" b="1" kern="0" dirty="0">
              <a:latin typeface="Times New Roman" panose="02020603050405020304" pitchFamily="18" charset="0"/>
            </a:endParaRPr>
          </a:p>
        </p:txBody>
      </p:sp>
      <p:cxnSp>
        <p:nvCxnSpPr>
          <p:cNvPr id="10262" name="Conector recto de flecha 14">
            <a:extLst>
              <a:ext uri="{FF2B5EF4-FFF2-40B4-BE49-F238E27FC236}">
                <a16:creationId xmlns:a16="http://schemas.microsoft.com/office/drawing/2014/main" id="{94B6C7E0-993F-45DE-44D9-0A38794DD4B1}"/>
              </a:ext>
            </a:extLst>
          </p:cNvPr>
          <p:cNvCxnSpPr>
            <a:cxnSpLocks noChangeShapeType="1"/>
            <a:stCxn id="22" idx="2"/>
            <a:endCxn id="24" idx="1"/>
          </p:cNvCxnSpPr>
          <p:nvPr/>
        </p:nvCxnSpPr>
        <p:spPr bwMode="auto">
          <a:xfrm>
            <a:off x="2327275" y="3338513"/>
            <a:ext cx="830263" cy="585787"/>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3" name="Conector recto de flecha 17">
            <a:extLst>
              <a:ext uri="{FF2B5EF4-FFF2-40B4-BE49-F238E27FC236}">
                <a16:creationId xmlns:a16="http://schemas.microsoft.com/office/drawing/2014/main" id="{8E4CDBBE-9731-263C-1FF3-DFE4749ABA64}"/>
              </a:ext>
            </a:extLst>
          </p:cNvPr>
          <p:cNvCxnSpPr>
            <a:cxnSpLocks noChangeShapeType="1"/>
            <a:stCxn id="23" idx="2"/>
            <a:endCxn id="24" idx="3"/>
          </p:cNvCxnSpPr>
          <p:nvPr/>
        </p:nvCxnSpPr>
        <p:spPr bwMode="auto">
          <a:xfrm flipH="1">
            <a:off x="6108700" y="3387725"/>
            <a:ext cx="911225" cy="536575"/>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3">
            <a:extLst>
              <a:ext uri="{FF2B5EF4-FFF2-40B4-BE49-F238E27FC236}">
                <a16:creationId xmlns:a16="http://schemas.microsoft.com/office/drawing/2014/main" id="{33856158-0183-4108-80A6-13E79DB80BF0}"/>
              </a:ext>
            </a:extLst>
          </p:cNvPr>
          <p:cNvSpPr txBox="1">
            <a:spLocks noChangeArrowheads="1"/>
          </p:cNvSpPr>
          <p:nvPr/>
        </p:nvSpPr>
        <p:spPr bwMode="auto">
          <a:xfrm>
            <a:off x="509588" y="4576763"/>
            <a:ext cx="8239125" cy="178435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457200" indent="-457200" algn="just">
              <a:spcBef>
                <a:spcPct val="0"/>
              </a:spcBef>
              <a:spcAft>
                <a:spcPts val="600"/>
              </a:spcAft>
              <a:buClr>
                <a:schemeClr val="hlink"/>
              </a:buClr>
              <a:buSzTx/>
              <a:buFont typeface="+mj-lt"/>
              <a:buAutoNum type="arabicPeriod"/>
              <a:defRPr/>
            </a:pPr>
            <a:r>
              <a:rPr lang="es-MX" altLang="es-CR" sz="2000" kern="0" dirty="0"/>
              <a:t>Coordenadas para una representación gráfica más simple</a:t>
            </a:r>
          </a:p>
          <a:p>
            <a:pPr marL="457200" indent="-457200" algn="just">
              <a:spcBef>
                <a:spcPct val="0"/>
              </a:spcBef>
              <a:spcAft>
                <a:spcPts val="600"/>
              </a:spcAft>
              <a:buClr>
                <a:schemeClr val="hlink"/>
              </a:buClr>
              <a:buSzTx/>
              <a:buFont typeface="+mj-lt"/>
              <a:buAutoNum type="arabicPeriod"/>
              <a:defRPr/>
            </a:pPr>
            <a:r>
              <a:rPr lang="es-MX" altLang="es-CR" sz="2000" kern="0" dirty="0"/>
              <a:t>Porcentaje de variación explicada / proporción de los valores propios</a:t>
            </a:r>
          </a:p>
          <a:p>
            <a:pPr marL="457200" indent="-457200" algn="just">
              <a:spcBef>
                <a:spcPct val="0"/>
              </a:spcBef>
              <a:spcAft>
                <a:spcPts val="600"/>
              </a:spcAft>
              <a:buClr>
                <a:schemeClr val="hlink"/>
              </a:buClr>
              <a:buSzTx/>
              <a:buFont typeface="+mj-lt"/>
              <a:buAutoNum type="arabicPeriod"/>
              <a:defRPr/>
            </a:pPr>
            <a:r>
              <a:rPr lang="es-MX" altLang="es-CR" sz="2000" kern="0" dirty="0"/>
              <a:t>Acomodo de los componentes principales / las coordenadas en orden de importancia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a:extLst>
              <a:ext uri="{FF2B5EF4-FFF2-40B4-BE49-F238E27FC236}">
                <a16:creationId xmlns:a16="http://schemas.microsoft.com/office/drawing/2014/main" id="{B60C278C-790B-A36F-BCB7-7B242211107D}"/>
              </a:ext>
            </a:extLst>
          </p:cNvPr>
          <p:cNvSpPr>
            <a:spLocks noGrp="1" noChangeArrowheads="1"/>
          </p:cNvSpPr>
          <p:nvPr>
            <p:ph type="title"/>
          </p:nvPr>
        </p:nvSpPr>
        <p:spPr>
          <a:xfrm>
            <a:off x="871538" y="1100138"/>
            <a:ext cx="8162925" cy="523875"/>
          </a:xfrm>
        </p:spPr>
        <p:txBody>
          <a:bodyPr/>
          <a:lstStyle/>
          <a:p>
            <a:r>
              <a:rPr lang="es-CR" altLang="es-CR" sz="2800" b="1">
                <a:latin typeface="Times New Roman" panose="02020603050405020304" pitchFamily="18" charset="0"/>
              </a:rPr>
              <a:t>Ejercicios</a:t>
            </a:r>
          </a:p>
        </p:txBody>
      </p:sp>
      <p:sp>
        <p:nvSpPr>
          <p:cNvPr id="12291" name="Marcador de número de diapositiva 3">
            <a:extLst>
              <a:ext uri="{FF2B5EF4-FFF2-40B4-BE49-F238E27FC236}">
                <a16:creationId xmlns:a16="http://schemas.microsoft.com/office/drawing/2014/main" id="{869BFBE5-5089-01E8-41D0-34F3E054E5E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AA888BE-375E-47CA-9C9A-023299371DCB}" type="slidenum">
              <a:rPr lang="es-ES" altLang="es-CR" sz="1400" smtClean="0"/>
              <a:pPr>
                <a:spcBef>
                  <a:spcPct val="0"/>
                </a:spcBef>
                <a:buClrTx/>
                <a:buSzTx/>
                <a:buFontTx/>
                <a:buNone/>
              </a:pPr>
              <a:t>7</a:t>
            </a:fld>
            <a:endParaRPr lang="es-ES" altLang="es-CR" sz="1400"/>
          </a:p>
        </p:txBody>
      </p:sp>
      <p:sp>
        <p:nvSpPr>
          <p:cNvPr id="7" name="Rectangle 3">
            <a:extLst>
              <a:ext uri="{FF2B5EF4-FFF2-40B4-BE49-F238E27FC236}">
                <a16:creationId xmlns:a16="http://schemas.microsoft.com/office/drawing/2014/main" id="{DB814726-66B1-AE46-9D85-31B406389245}"/>
              </a:ext>
            </a:extLst>
          </p:cNvPr>
          <p:cNvSpPr txBox="1">
            <a:spLocks noChangeArrowheads="1"/>
          </p:cNvSpPr>
          <p:nvPr/>
        </p:nvSpPr>
        <p:spPr bwMode="auto">
          <a:xfrm>
            <a:off x="531813" y="1971675"/>
            <a:ext cx="7696200" cy="101600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Imagine que tiene que encontrar las coordenadas de tres puntos (A,B,C), y se sabe que las distancias euclídeas entre dichos puntos son las siguientes: </a:t>
            </a:r>
          </a:p>
        </p:txBody>
      </p:sp>
      <p:pic>
        <p:nvPicPr>
          <p:cNvPr id="12293" name="Imagen 8">
            <a:extLst>
              <a:ext uri="{FF2B5EF4-FFF2-40B4-BE49-F238E27FC236}">
                <a16:creationId xmlns:a16="http://schemas.microsoft.com/office/drawing/2014/main" id="{BA7AD355-BE1C-8ABE-0D51-AB27E7693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3035300"/>
            <a:ext cx="238125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a:extLst>
              <a:ext uri="{FF2B5EF4-FFF2-40B4-BE49-F238E27FC236}">
                <a16:creationId xmlns:a16="http://schemas.microsoft.com/office/drawing/2014/main" id="{68CEE9E7-4D6E-BD1D-D461-E4FB1E7EFF82}"/>
              </a:ext>
            </a:extLst>
          </p:cNvPr>
          <p:cNvSpPr txBox="1">
            <a:spLocks noChangeArrowheads="1"/>
          </p:cNvSpPr>
          <p:nvPr/>
        </p:nvSpPr>
        <p:spPr bwMode="auto">
          <a:xfrm>
            <a:off x="723900" y="5035550"/>
            <a:ext cx="7696200" cy="7080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Encuentre tres puntos en el plano cartesiano que cumplan esa condición. </a:t>
            </a:r>
          </a:p>
        </p:txBody>
      </p:sp>
      <p:sp>
        <p:nvSpPr>
          <p:cNvPr id="8" name="Rectangle 3">
            <a:extLst>
              <a:ext uri="{FF2B5EF4-FFF2-40B4-BE49-F238E27FC236}">
                <a16:creationId xmlns:a16="http://schemas.microsoft.com/office/drawing/2014/main" id="{90175C3B-2984-7085-A9E0-704759460C1B}"/>
              </a:ext>
            </a:extLst>
          </p:cNvPr>
          <p:cNvSpPr txBox="1">
            <a:spLocks noChangeArrowheads="1"/>
          </p:cNvSpPr>
          <p:nvPr/>
        </p:nvSpPr>
        <p:spPr bwMode="auto">
          <a:xfrm>
            <a:off x="531813" y="6089650"/>
            <a:ext cx="7696200" cy="522288"/>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457200" indent="-457200" algn="just">
              <a:spcBef>
                <a:spcPct val="0"/>
              </a:spcBef>
              <a:spcAft>
                <a:spcPts val="600"/>
              </a:spcAft>
              <a:buClr>
                <a:schemeClr val="hlink"/>
              </a:buClr>
              <a:buSzTx/>
              <a:buFont typeface="+mj-lt"/>
              <a:buAutoNum type="arabicPeriod"/>
              <a:defRPr/>
            </a:pPr>
            <a:r>
              <a:rPr lang="es-MX" altLang="es-CR" sz="1400" kern="0" dirty="0"/>
              <a:t>Recuerde que no hay una sola solución dado que las distancias no se ven afectadas por transformaciones lineales.</a:t>
            </a:r>
          </a:p>
        </p:txBody>
      </p:sp>
      <p:sp>
        <p:nvSpPr>
          <p:cNvPr id="11" name="Rectangle 2">
            <a:extLst>
              <a:ext uri="{FF2B5EF4-FFF2-40B4-BE49-F238E27FC236}">
                <a16:creationId xmlns:a16="http://schemas.microsoft.com/office/drawing/2014/main" id="{54B49ECD-343F-51F1-9CED-8453195FE9E0}"/>
              </a:ext>
            </a:extLst>
          </p:cNvPr>
          <p:cNvSpPr txBox="1">
            <a:spLocks noChangeArrowheads="1"/>
          </p:cNvSpPr>
          <p:nvPr/>
        </p:nvSpPr>
        <p:spPr bwMode="auto">
          <a:xfrm>
            <a:off x="509588" y="5715000"/>
            <a:ext cx="3332162" cy="800100"/>
          </a:xfrm>
          <a:prstGeom prst="rect">
            <a:avLst/>
          </a:prstGeom>
          <a:noFill/>
          <a:ln>
            <a:noFill/>
          </a:ln>
        </p:spPr>
        <p:txBody>
          <a:bodyPr anchor="b">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a:lstStyle>
          <a:p>
            <a:pPr eaLnBrk="1" hangingPunct="1">
              <a:defRPr/>
            </a:pPr>
            <a:r>
              <a:rPr lang="es-MX" altLang="es-CR" sz="1800" b="1" kern="0">
                <a:latin typeface="Times New Roman" panose="02020603050405020304" pitchFamily="18" charset="0"/>
              </a:rPr>
              <a:t>Nota:</a:t>
            </a:r>
            <a:br>
              <a:rPr lang="es-MX" altLang="es-CR" sz="2800" b="1" kern="0">
                <a:latin typeface="Times New Roman" panose="02020603050405020304" pitchFamily="18" charset="0"/>
              </a:rPr>
            </a:br>
            <a:endParaRPr lang="es-ES" altLang="es-CR" sz="2800" b="1" kern="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B407423D-B9BB-27D2-26CF-E6FE4685DF35}"/>
              </a:ext>
            </a:extLst>
          </p:cNvPr>
          <p:cNvSpPr>
            <a:spLocks noGrp="1" noChangeArrowheads="1"/>
          </p:cNvSpPr>
          <p:nvPr>
            <p:ph type="title"/>
          </p:nvPr>
        </p:nvSpPr>
        <p:spPr>
          <a:xfrm>
            <a:off x="871538" y="1100138"/>
            <a:ext cx="8162925" cy="523875"/>
          </a:xfrm>
        </p:spPr>
        <p:txBody>
          <a:bodyPr/>
          <a:lstStyle/>
          <a:p>
            <a:r>
              <a:rPr lang="es-CR" altLang="es-CR" sz="2800" b="1">
                <a:latin typeface="Times New Roman" panose="02020603050405020304" pitchFamily="18" charset="0"/>
              </a:rPr>
              <a:t>Ejercicios</a:t>
            </a:r>
          </a:p>
        </p:txBody>
      </p:sp>
      <p:sp>
        <p:nvSpPr>
          <p:cNvPr id="13315" name="Marcador de número de diapositiva 3">
            <a:extLst>
              <a:ext uri="{FF2B5EF4-FFF2-40B4-BE49-F238E27FC236}">
                <a16:creationId xmlns:a16="http://schemas.microsoft.com/office/drawing/2014/main" id="{4387E3E4-1BCD-107E-F976-97786C21CFD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A07E375-7508-4DE9-A358-294EBF5D4E17}" type="slidenum">
              <a:rPr lang="es-ES" altLang="es-CR" sz="1400" smtClean="0"/>
              <a:pPr>
                <a:spcBef>
                  <a:spcPct val="0"/>
                </a:spcBef>
                <a:buClrTx/>
                <a:buSzTx/>
                <a:buFontTx/>
                <a:buNone/>
              </a:pPr>
              <a:t>8</a:t>
            </a:fld>
            <a:endParaRPr lang="es-ES" altLang="es-CR" sz="1400"/>
          </a:p>
        </p:txBody>
      </p:sp>
      <p:sp>
        <p:nvSpPr>
          <p:cNvPr id="7" name="Rectangle 3">
            <a:extLst>
              <a:ext uri="{FF2B5EF4-FFF2-40B4-BE49-F238E27FC236}">
                <a16:creationId xmlns:a16="http://schemas.microsoft.com/office/drawing/2014/main" id="{1A9BF1A9-59C9-06B7-4F56-415B4A3A406E}"/>
              </a:ext>
            </a:extLst>
          </p:cNvPr>
          <p:cNvSpPr txBox="1">
            <a:spLocks noChangeArrowheads="1"/>
          </p:cNvSpPr>
          <p:nvPr/>
        </p:nvSpPr>
        <p:spPr bwMode="auto">
          <a:xfrm>
            <a:off x="531813" y="1971675"/>
            <a:ext cx="7696200" cy="101600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Ahora, imagine que tiene que encontrar las coordenadas de tres puntos (A,B,C,D), y se sabe que las distancias euclídeas entre dichos puntos son las siguientes: </a:t>
            </a:r>
          </a:p>
        </p:txBody>
      </p:sp>
      <p:sp>
        <p:nvSpPr>
          <p:cNvPr id="10" name="Rectangle 3">
            <a:extLst>
              <a:ext uri="{FF2B5EF4-FFF2-40B4-BE49-F238E27FC236}">
                <a16:creationId xmlns:a16="http://schemas.microsoft.com/office/drawing/2014/main" id="{A22A90C2-B822-29A9-0246-A27F8DFCEB43}"/>
              </a:ext>
            </a:extLst>
          </p:cNvPr>
          <p:cNvSpPr txBox="1">
            <a:spLocks noChangeArrowheads="1"/>
          </p:cNvSpPr>
          <p:nvPr/>
        </p:nvSpPr>
        <p:spPr bwMode="auto">
          <a:xfrm>
            <a:off x="723900" y="5392738"/>
            <a:ext cx="7696200" cy="7080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Encuentre cuatro puntos en el plano cartesiano que cumplan esa condición. </a:t>
            </a:r>
          </a:p>
        </p:txBody>
      </p:sp>
      <p:pic>
        <p:nvPicPr>
          <p:cNvPr id="13318" name="Imagen 15">
            <a:extLst>
              <a:ext uri="{FF2B5EF4-FFF2-40B4-BE49-F238E27FC236}">
                <a16:creationId xmlns:a16="http://schemas.microsoft.com/office/drawing/2014/main" id="{B1B90BBC-EDCB-3F33-52CE-A0D3B683D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3217863"/>
            <a:ext cx="467995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a:extLst>
              <a:ext uri="{FF2B5EF4-FFF2-40B4-BE49-F238E27FC236}">
                <a16:creationId xmlns:a16="http://schemas.microsoft.com/office/drawing/2014/main" id="{509A938C-E038-C49A-1781-2AE7DB20A8CE}"/>
              </a:ext>
            </a:extLst>
          </p:cNvPr>
          <p:cNvSpPr>
            <a:spLocks noGrp="1" noChangeArrowheads="1"/>
          </p:cNvSpPr>
          <p:nvPr>
            <p:ph type="title"/>
          </p:nvPr>
        </p:nvSpPr>
        <p:spPr>
          <a:xfrm>
            <a:off x="871538" y="1100138"/>
            <a:ext cx="8162925" cy="523875"/>
          </a:xfrm>
        </p:spPr>
        <p:txBody>
          <a:bodyPr/>
          <a:lstStyle/>
          <a:p>
            <a:r>
              <a:rPr lang="es-CR" altLang="es-CR" sz="2800" b="1">
                <a:latin typeface="Times New Roman" panose="02020603050405020304" pitchFamily="18" charset="0"/>
              </a:rPr>
              <a:t>Ejercicio tarea</a:t>
            </a:r>
          </a:p>
        </p:txBody>
      </p:sp>
      <p:sp>
        <p:nvSpPr>
          <p:cNvPr id="15363" name="Marcador de número de diapositiva 3">
            <a:extLst>
              <a:ext uri="{FF2B5EF4-FFF2-40B4-BE49-F238E27FC236}">
                <a16:creationId xmlns:a16="http://schemas.microsoft.com/office/drawing/2014/main" id="{D4C7DD53-C20C-E5DF-9504-4A404792547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7332BBB-6BF9-4246-84FD-7AA26AC66100}" type="slidenum">
              <a:rPr lang="es-ES" altLang="es-CR" sz="1400" smtClean="0"/>
              <a:pPr>
                <a:spcBef>
                  <a:spcPct val="0"/>
                </a:spcBef>
                <a:buClrTx/>
                <a:buSzTx/>
                <a:buFontTx/>
                <a:buNone/>
              </a:pPr>
              <a:t>9</a:t>
            </a:fld>
            <a:endParaRPr lang="es-ES" altLang="es-CR" sz="1400"/>
          </a:p>
        </p:txBody>
      </p:sp>
      <p:sp>
        <p:nvSpPr>
          <p:cNvPr id="7" name="Rectangle 3">
            <a:extLst>
              <a:ext uri="{FF2B5EF4-FFF2-40B4-BE49-F238E27FC236}">
                <a16:creationId xmlns:a16="http://schemas.microsoft.com/office/drawing/2014/main" id="{56D2055A-4D08-A576-C6E5-A5B269683096}"/>
              </a:ext>
            </a:extLst>
          </p:cNvPr>
          <p:cNvSpPr txBox="1">
            <a:spLocks noChangeArrowheads="1"/>
          </p:cNvSpPr>
          <p:nvPr/>
        </p:nvSpPr>
        <p:spPr bwMode="auto">
          <a:xfrm>
            <a:off x="531813" y="1971675"/>
            <a:ext cx="7696200" cy="301625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marL="0" indent="0" algn="just">
              <a:spcBef>
                <a:spcPct val="0"/>
              </a:spcBef>
              <a:spcAft>
                <a:spcPts val="600"/>
              </a:spcAft>
              <a:buClr>
                <a:schemeClr val="hlink"/>
              </a:buClr>
              <a:buSzTx/>
              <a:buFont typeface="Wingdings" panose="05000000000000000000" pitchFamily="2" charset="2"/>
              <a:buNone/>
              <a:defRPr/>
            </a:pPr>
            <a:r>
              <a:rPr lang="es-MX" altLang="es-CR" sz="2000" kern="0" dirty="0"/>
              <a:t>Se dan las siguientes distancias y debe ubicar los puntos en un plano bidimensional: </a:t>
            </a:r>
          </a:p>
          <a:p>
            <a:pPr marL="0" indent="0" algn="just">
              <a:spcBef>
                <a:spcPct val="0"/>
              </a:spcBef>
              <a:spcAft>
                <a:spcPts val="600"/>
              </a:spcAft>
              <a:buClr>
                <a:schemeClr val="hlink"/>
              </a:buClr>
              <a:buSzTx/>
              <a:buFont typeface="Wingdings" panose="05000000000000000000" pitchFamily="2" charset="2"/>
              <a:buNone/>
              <a:defRPr/>
            </a:pPr>
            <a:endParaRPr lang="es-MX" altLang="es-CR" sz="2000" kern="0" dirty="0"/>
          </a:p>
          <a:p>
            <a:pPr algn="just">
              <a:spcBef>
                <a:spcPct val="0"/>
              </a:spcBef>
              <a:spcAft>
                <a:spcPts val="600"/>
              </a:spcAft>
              <a:buClr>
                <a:schemeClr val="hlink"/>
              </a:buClr>
              <a:buSzTx/>
              <a:defRPr/>
            </a:pPr>
            <a:r>
              <a:rPr lang="es-MX" altLang="es-CR" sz="2000" kern="0" dirty="0"/>
              <a:t>¿A cuántos puntos corresponden esas distancias?</a:t>
            </a:r>
          </a:p>
          <a:p>
            <a:pPr algn="just">
              <a:spcBef>
                <a:spcPct val="0"/>
              </a:spcBef>
              <a:spcAft>
                <a:spcPts val="600"/>
              </a:spcAft>
              <a:buClr>
                <a:schemeClr val="hlink"/>
              </a:buClr>
              <a:buSzTx/>
              <a:defRPr/>
            </a:pPr>
            <a:endParaRPr lang="es-MX" altLang="es-CR" sz="2000" kern="0" dirty="0"/>
          </a:p>
          <a:p>
            <a:pPr algn="just">
              <a:spcBef>
                <a:spcPct val="0"/>
              </a:spcBef>
              <a:spcAft>
                <a:spcPts val="600"/>
              </a:spcAft>
              <a:buClr>
                <a:schemeClr val="hlink"/>
              </a:buClr>
              <a:buSzTx/>
              <a:defRPr/>
            </a:pPr>
            <a:r>
              <a:rPr lang="es-MX" altLang="es-CR" sz="2000" kern="0" dirty="0"/>
              <a:t>¿Qué pueden representar dichos puntos?</a:t>
            </a:r>
          </a:p>
          <a:p>
            <a:pPr algn="just">
              <a:spcBef>
                <a:spcPct val="0"/>
              </a:spcBef>
              <a:spcAft>
                <a:spcPts val="600"/>
              </a:spcAft>
              <a:buClr>
                <a:schemeClr val="hlink"/>
              </a:buClr>
              <a:buSzTx/>
              <a:defRPr/>
            </a:pPr>
            <a:endParaRPr lang="es-MX" altLang="es-CR" sz="2000" kern="0" dirty="0"/>
          </a:p>
          <a:p>
            <a:pPr algn="just">
              <a:spcBef>
                <a:spcPct val="0"/>
              </a:spcBef>
              <a:spcAft>
                <a:spcPts val="600"/>
              </a:spcAft>
              <a:buClr>
                <a:schemeClr val="hlink"/>
              </a:buClr>
              <a:buSzTx/>
              <a:defRPr/>
            </a:pPr>
            <a:r>
              <a:rPr lang="es-MX" altLang="es-CR" sz="2000" kern="0" dirty="0"/>
              <a:t>¿Existe algún agrupamiento de los puntos? </a:t>
            </a:r>
          </a:p>
        </p:txBody>
      </p:sp>
    </p:spTree>
  </p:cSld>
  <p:clrMapOvr>
    <a:masterClrMapping/>
  </p:clrMapOvr>
</p:sld>
</file>

<file path=ppt/theme/theme1.xml><?xml version="1.0" encoding="utf-8"?>
<a:theme xmlns:a="http://schemas.openxmlformats.org/drawingml/2006/main" name="Rayas grises">
  <a:themeElements>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Rayas gris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Rayas gris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Rayas gris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Rayas gris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presentaciones\Rayas grises.pot</Template>
  <TotalTime>14800</TotalTime>
  <Words>1523</Words>
  <Application>Microsoft Office PowerPoint</Application>
  <PresentationFormat>On-screen Show (4:3)</PresentationFormat>
  <Paragraphs>172</Paragraphs>
  <Slides>32</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Book Antiqua</vt:lpstr>
      <vt:lpstr>Cambria Math</vt:lpstr>
      <vt:lpstr>Symbol</vt:lpstr>
      <vt:lpstr>Times New Roman</vt:lpstr>
      <vt:lpstr>Verdana</vt:lpstr>
      <vt:lpstr>Wingdings</vt:lpstr>
      <vt:lpstr>Rayas grises</vt:lpstr>
      <vt:lpstr>Ecuación</vt:lpstr>
      <vt:lpstr>PowerPoint Presentation</vt:lpstr>
      <vt:lpstr>Escalamiento multidimensional (MDS) </vt:lpstr>
      <vt:lpstr>Tipos de escalamiento multidimensional </vt:lpstr>
      <vt:lpstr>Escalamiento multidimensional métrico (MMDS) </vt:lpstr>
      <vt:lpstr>Curiosidades de MMDS </vt:lpstr>
      <vt:lpstr>Comparativa </vt:lpstr>
      <vt:lpstr>Ejercicios</vt:lpstr>
      <vt:lpstr>Ejercicios</vt:lpstr>
      <vt:lpstr>Ejercicio tarea</vt:lpstr>
      <vt:lpstr>Ejercicio tarea</vt:lpstr>
      <vt:lpstr>Detalles de MMDS </vt:lpstr>
      <vt:lpstr>Detalles de MMDS </vt:lpstr>
      <vt:lpstr>Detalles de MMDS </vt:lpstr>
      <vt:lpstr>Bondad de ajuste (Mardia et al. 1979) </vt:lpstr>
      <vt:lpstr>Bondad de ajuste (Mardia et al. 1979) </vt:lpstr>
      <vt:lpstr>Falta de ajuste (stress) </vt:lpstr>
      <vt:lpstr>Notas: </vt:lpstr>
      <vt:lpstr>Ejemplo: </vt:lpstr>
      <vt:lpstr>Matriz de distancias euclídeas </vt:lpstr>
      <vt:lpstr>Matriz B </vt:lpstr>
      <vt:lpstr>Valores propios </vt:lpstr>
      <vt:lpstr>Criterio 1 </vt:lpstr>
      <vt:lpstr>Criterio 2 </vt:lpstr>
      <vt:lpstr>Coordenadas para distancia euclídea </vt:lpstr>
      <vt:lpstr>Gráfico con nuevas coordenadas </vt:lpstr>
      <vt:lpstr>Distancia euclídea con nuevas coordenadas </vt:lpstr>
      <vt:lpstr>Distancia euclídea con nuevas coordenadas </vt:lpstr>
      <vt:lpstr>Stress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Muestreo Aleatorio</dc:title>
  <dc:creator>Bruce Ferguson</dc:creator>
  <cp:lastModifiedBy>Rojas Salazar, Shirley</cp:lastModifiedBy>
  <cp:revision>483</cp:revision>
  <dcterms:created xsi:type="dcterms:W3CDTF">2004-03-28T23:04:43Z</dcterms:created>
  <dcterms:modified xsi:type="dcterms:W3CDTF">2022-05-25T21:58:34Z</dcterms:modified>
</cp:coreProperties>
</file>