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68" r:id="rId2"/>
    <p:sldId id="506" r:id="rId3"/>
    <p:sldId id="647" r:id="rId4"/>
    <p:sldId id="648" r:id="rId5"/>
    <p:sldId id="649" r:id="rId6"/>
    <p:sldId id="510" r:id="rId7"/>
    <p:sldId id="519" r:id="rId8"/>
    <p:sldId id="650" r:id="rId9"/>
    <p:sldId id="651" r:id="rId10"/>
    <p:sldId id="525" r:id="rId11"/>
    <p:sldId id="528" r:id="rId12"/>
    <p:sldId id="652" r:id="rId13"/>
    <p:sldId id="655" r:id="rId14"/>
    <p:sldId id="656" r:id="rId15"/>
    <p:sldId id="654" r:id="rId16"/>
    <p:sldId id="672" r:id="rId17"/>
    <p:sldId id="673" r:id="rId18"/>
    <p:sldId id="653" r:id="rId19"/>
    <p:sldId id="674" r:id="rId20"/>
    <p:sldId id="675" r:id="rId21"/>
    <p:sldId id="676" r:id="rId22"/>
    <p:sldId id="677" r:id="rId23"/>
    <p:sldId id="657" r:id="rId24"/>
    <p:sldId id="659" r:id="rId25"/>
    <p:sldId id="661" r:id="rId26"/>
    <p:sldId id="660" r:id="rId27"/>
    <p:sldId id="662" r:id="rId28"/>
    <p:sldId id="663" r:id="rId29"/>
    <p:sldId id="664" r:id="rId30"/>
    <p:sldId id="666" r:id="rId31"/>
    <p:sldId id="665" r:id="rId32"/>
    <p:sldId id="667" r:id="rId33"/>
    <p:sldId id="668" r:id="rId34"/>
    <p:sldId id="669" r:id="rId35"/>
    <p:sldId id="670" r:id="rId3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FF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9201B-52E0-93BA-A427-A3ABC862E1A4}" v="1" dt="2024-07-08T19:22:10.062"/>
    <p1510:client id="{7400C62A-8E8A-EA0E-D679-97A06BCC0862}" v="2" dt="2024-07-09T17:10:32.420"/>
    <p1510:client id="{9B8F65EC-32E2-8D39-8F71-6221E62D301A}" v="1" dt="2024-07-10T00:29:05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 SOFIA VILLALOBOS MARTINEZ" userId="S::marie.villalobos@ucr.ac.cr::c612b59f-6d40-4fd1-9b87-d190e562ae54" providerId="AD" clId="Web-{7400C62A-8E8A-EA0E-D679-97A06BCC0862}"/>
    <pc:docChg chg="modSld">
      <pc:chgData name="MARIE SOFIA VILLALOBOS MARTINEZ" userId="S::marie.villalobos@ucr.ac.cr::c612b59f-6d40-4fd1-9b87-d190e562ae54" providerId="AD" clId="Web-{7400C62A-8E8A-EA0E-D679-97A06BCC0862}" dt="2024-07-09T17:10:32.420" v="1" actId="1076"/>
      <pc:docMkLst>
        <pc:docMk/>
      </pc:docMkLst>
      <pc:sldChg chg="modSp">
        <pc:chgData name="MARIE SOFIA VILLALOBOS MARTINEZ" userId="S::marie.villalobos@ucr.ac.cr::c612b59f-6d40-4fd1-9b87-d190e562ae54" providerId="AD" clId="Web-{7400C62A-8E8A-EA0E-D679-97A06BCC0862}" dt="2024-07-09T05:33:35.939" v="0" actId="1076"/>
        <pc:sldMkLst>
          <pc:docMk/>
          <pc:sldMk cId="0" sldId="528"/>
        </pc:sldMkLst>
        <pc:picChg chg="mod">
          <ac:chgData name="MARIE SOFIA VILLALOBOS MARTINEZ" userId="S::marie.villalobos@ucr.ac.cr::c612b59f-6d40-4fd1-9b87-d190e562ae54" providerId="AD" clId="Web-{7400C62A-8E8A-EA0E-D679-97A06BCC0862}" dt="2024-07-09T05:33:35.939" v="0" actId="1076"/>
          <ac:picMkLst>
            <pc:docMk/>
            <pc:sldMk cId="0" sldId="528"/>
            <ac:picMk id="3" creationId="{B76F8B6A-4910-B4C1-A0FB-1F51A2A00499}"/>
          </ac:picMkLst>
        </pc:picChg>
      </pc:sldChg>
      <pc:sldChg chg="modSp">
        <pc:chgData name="MARIE SOFIA VILLALOBOS MARTINEZ" userId="S::marie.villalobos@ucr.ac.cr::c612b59f-6d40-4fd1-9b87-d190e562ae54" providerId="AD" clId="Web-{7400C62A-8E8A-EA0E-D679-97A06BCC0862}" dt="2024-07-09T17:10:32.420" v="1" actId="1076"/>
        <pc:sldMkLst>
          <pc:docMk/>
          <pc:sldMk cId="3334852154" sldId="652"/>
        </pc:sldMkLst>
        <pc:picChg chg="mod">
          <ac:chgData name="MARIE SOFIA VILLALOBOS MARTINEZ" userId="S::marie.villalobos@ucr.ac.cr::c612b59f-6d40-4fd1-9b87-d190e562ae54" providerId="AD" clId="Web-{7400C62A-8E8A-EA0E-D679-97A06BCC0862}" dt="2024-07-09T17:10:32.420" v="1" actId="1076"/>
          <ac:picMkLst>
            <pc:docMk/>
            <pc:sldMk cId="3334852154" sldId="652"/>
            <ac:picMk id="6" creationId="{296DE5CA-F34C-F24B-45B3-36CD2913C310}"/>
          </ac:picMkLst>
        </pc:picChg>
      </pc:sldChg>
    </pc:docChg>
  </pc:docChgLst>
  <pc:docChgLst>
    <pc:chgData name="Guest User" userId="S::urn:spo:anon#6591fb8478632da62db799b6fc6aa91dc78bc8f5bebe6641afd2b6b73751a924::" providerId="AD" clId="Web-{5CCA44BB-3F3F-7056-142F-BAF1A6216128}"/>
    <pc:docChg chg="modSld">
      <pc:chgData name="Guest User" userId="S::urn:spo:anon#6591fb8478632da62db799b6fc6aa91dc78bc8f5bebe6641afd2b6b73751a924::" providerId="AD" clId="Web-{5CCA44BB-3F3F-7056-142F-BAF1A6216128}" dt="2024-07-05T05:40:45.360" v="7" actId="20577"/>
      <pc:docMkLst>
        <pc:docMk/>
      </pc:docMkLst>
      <pc:sldChg chg="modSp">
        <pc:chgData name="Guest User" userId="S::urn:spo:anon#6591fb8478632da62db799b6fc6aa91dc78bc8f5bebe6641afd2b6b73751a924::" providerId="AD" clId="Web-{5CCA44BB-3F3F-7056-142F-BAF1A6216128}" dt="2024-07-05T05:18:08.097" v="3" actId="20577"/>
        <pc:sldMkLst>
          <pc:docMk/>
          <pc:sldMk cId="1348298433" sldId="647"/>
        </pc:sldMkLst>
        <pc:spChg chg="mod">
          <ac:chgData name="Guest User" userId="S::urn:spo:anon#6591fb8478632da62db799b6fc6aa91dc78bc8f5bebe6641afd2b6b73751a924::" providerId="AD" clId="Web-{5CCA44BB-3F3F-7056-142F-BAF1A6216128}" dt="2024-07-05T05:18:08.097" v="3" actId="20577"/>
          <ac:spMkLst>
            <pc:docMk/>
            <pc:sldMk cId="1348298433" sldId="647"/>
            <ac:spMk id="6148" creationId="{0AFB8649-3054-C1F8-F209-0FF68C01530F}"/>
          </ac:spMkLst>
        </pc:spChg>
      </pc:sldChg>
      <pc:sldChg chg="modSp">
        <pc:chgData name="Guest User" userId="S::urn:spo:anon#6591fb8478632da62db799b6fc6aa91dc78bc8f5bebe6641afd2b6b73751a924::" providerId="AD" clId="Web-{5CCA44BB-3F3F-7056-142F-BAF1A6216128}" dt="2024-07-05T05:40:45.360" v="7" actId="20577"/>
        <pc:sldMkLst>
          <pc:docMk/>
          <pc:sldMk cId="2835142623" sldId="648"/>
        </pc:sldMkLst>
        <pc:spChg chg="mod">
          <ac:chgData name="Guest User" userId="S::urn:spo:anon#6591fb8478632da62db799b6fc6aa91dc78bc8f5bebe6641afd2b6b73751a924::" providerId="AD" clId="Web-{5CCA44BB-3F3F-7056-142F-BAF1A6216128}" dt="2024-07-05T05:40:45.360" v="7" actId="20577"/>
          <ac:spMkLst>
            <pc:docMk/>
            <pc:sldMk cId="2835142623" sldId="648"/>
            <ac:spMk id="6148" creationId="{0AFB8649-3054-C1F8-F209-0FF68C01530F}"/>
          </ac:spMkLst>
        </pc:spChg>
      </pc:sldChg>
    </pc:docChg>
  </pc:docChgLst>
  <pc:docChgLst>
    <pc:chgData name="DANIEL ENRIQUE SIBAJA SALAZAR" userId="S::daniel.sibajasalazar@ucr.ac.cr::2d22ebb2-d459-46d7-8467-be7b32afcc8f" providerId="AD" clId="Web-{5379201B-52E0-93BA-A427-A3ABC862E1A4}"/>
    <pc:docChg chg="modSld">
      <pc:chgData name="DANIEL ENRIQUE SIBAJA SALAZAR" userId="S::daniel.sibajasalazar@ucr.ac.cr::2d22ebb2-d459-46d7-8467-be7b32afcc8f" providerId="AD" clId="Web-{5379201B-52E0-93BA-A427-A3ABC862E1A4}" dt="2024-07-08T19:22:10.062" v="0" actId="1076"/>
      <pc:docMkLst>
        <pc:docMk/>
      </pc:docMkLst>
      <pc:sldChg chg="modSp">
        <pc:chgData name="DANIEL ENRIQUE SIBAJA SALAZAR" userId="S::daniel.sibajasalazar@ucr.ac.cr::2d22ebb2-d459-46d7-8467-be7b32afcc8f" providerId="AD" clId="Web-{5379201B-52E0-93BA-A427-A3ABC862E1A4}" dt="2024-07-08T19:22:10.062" v="0" actId="1076"/>
        <pc:sldMkLst>
          <pc:docMk/>
          <pc:sldMk cId="0" sldId="525"/>
        </pc:sldMkLst>
        <pc:picChg chg="mod">
          <ac:chgData name="DANIEL ENRIQUE SIBAJA SALAZAR" userId="S::daniel.sibajasalazar@ucr.ac.cr::2d22ebb2-d459-46d7-8467-be7b32afcc8f" providerId="AD" clId="Web-{5379201B-52E0-93BA-A427-A3ABC862E1A4}" dt="2024-07-08T19:22:10.062" v="0" actId="1076"/>
          <ac:picMkLst>
            <pc:docMk/>
            <pc:sldMk cId="0" sldId="525"/>
            <ac:picMk id="3" creationId="{88E58E14-44E1-AB16-545E-8F465E784048}"/>
          </ac:picMkLst>
        </pc:picChg>
      </pc:sldChg>
    </pc:docChg>
  </pc:docChgLst>
  <pc:docChgLst>
    <pc:chgData name="DANIEL ENRIQUE SIBAJA SALAZAR" userId="S::daniel.sibajasalazar@ucr.ac.cr::2d22ebb2-d459-46d7-8467-be7b32afcc8f" providerId="AD" clId="Web-{9B8F65EC-32E2-8D39-8F71-6221E62D301A}"/>
    <pc:docChg chg="sldOrd">
      <pc:chgData name="DANIEL ENRIQUE SIBAJA SALAZAR" userId="S::daniel.sibajasalazar@ucr.ac.cr::2d22ebb2-d459-46d7-8467-be7b32afcc8f" providerId="AD" clId="Web-{9B8F65EC-32E2-8D39-8F71-6221E62D301A}" dt="2024-07-10T00:29:05.682" v="0"/>
      <pc:docMkLst>
        <pc:docMk/>
      </pc:docMkLst>
      <pc:sldChg chg="ord">
        <pc:chgData name="DANIEL ENRIQUE SIBAJA SALAZAR" userId="S::daniel.sibajasalazar@ucr.ac.cr::2d22ebb2-d459-46d7-8467-be7b32afcc8f" providerId="AD" clId="Web-{9B8F65EC-32E2-8D39-8F71-6221E62D301A}" dt="2024-07-10T00:29:05.682" v="0"/>
        <pc:sldMkLst>
          <pc:docMk/>
          <pc:sldMk cId="1495968984" sldId="653"/>
        </pc:sldMkLst>
      </pc:sldChg>
    </pc:docChg>
  </pc:docChgLst>
  <pc:docChgLst>
    <pc:chgData name="SHIRLEY ELENA ROJAS SALAZAR" userId="b4254a04-a09f-4fd0-bcdf-b105d783d86e" providerId="ADAL" clId="{0CF74B86-ECD6-4CCB-ADA2-B45F7119D894}"/>
    <pc:docChg chg="undo custSel addSld delSld modSld sldOrd">
      <pc:chgData name="SHIRLEY ELENA ROJAS SALAZAR" userId="b4254a04-a09f-4fd0-bcdf-b105d783d86e" providerId="ADAL" clId="{0CF74B86-ECD6-4CCB-ADA2-B45F7119D894}" dt="2024-06-17T04:59:30.930" v="1640" actId="1038"/>
      <pc:docMkLst>
        <pc:docMk/>
      </pc:docMkLst>
      <pc:sldChg chg="new del">
        <pc:chgData name="SHIRLEY ELENA ROJAS SALAZAR" userId="b4254a04-a09f-4fd0-bcdf-b105d783d86e" providerId="ADAL" clId="{0CF74B86-ECD6-4CCB-ADA2-B45F7119D894}" dt="2024-06-14T23:13:12.964" v="4" actId="47"/>
        <pc:sldMkLst>
          <pc:docMk/>
          <pc:sldMk cId="806405572" sldId="671"/>
        </pc:sldMkLst>
      </pc:sldChg>
      <pc:sldChg chg="modSp add mod ord">
        <pc:chgData name="SHIRLEY ELENA ROJAS SALAZAR" userId="b4254a04-a09f-4fd0-bcdf-b105d783d86e" providerId="ADAL" clId="{0CF74B86-ECD6-4CCB-ADA2-B45F7119D894}" dt="2024-06-16T00:38:22.592" v="623" actId="20577"/>
        <pc:sldMkLst>
          <pc:docMk/>
          <pc:sldMk cId="326358141" sldId="672"/>
        </pc:sldMkLst>
        <pc:spChg chg="mod">
          <ac:chgData name="SHIRLEY ELENA ROJAS SALAZAR" userId="b4254a04-a09f-4fd0-bcdf-b105d783d86e" providerId="ADAL" clId="{0CF74B86-ECD6-4CCB-ADA2-B45F7119D894}" dt="2024-06-16T00:38:22.592" v="623" actId="20577"/>
          <ac:spMkLst>
            <pc:docMk/>
            <pc:sldMk cId="326358141" sldId="672"/>
            <ac:spMk id="12290" creationId="{BEACDAAF-1BD8-74E4-F817-16F6B1B5572C}"/>
          </ac:spMkLst>
        </pc:spChg>
        <pc:spChg chg="mod">
          <ac:chgData name="SHIRLEY ELENA ROJAS SALAZAR" userId="b4254a04-a09f-4fd0-bcdf-b105d783d86e" providerId="ADAL" clId="{0CF74B86-ECD6-4CCB-ADA2-B45F7119D894}" dt="2024-06-16T00:35:01.941" v="617" actId="20577"/>
          <ac:spMkLst>
            <pc:docMk/>
            <pc:sldMk cId="326358141" sldId="672"/>
            <ac:spMk id="12306" creationId="{783693E8-D0FE-57FE-F27B-375D0712B99A}"/>
          </ac:spMkLst>
        </pc:spChg>
      </pc:sldChg>
      <pc:sldChg chg="modSp add mod">
        <pc:chgData name="SHIRLEY ELENA ROJAS SALAZAR" userId="b4254a04-a09f-4fd0-bcdf-b105d783d86e" providerId="ADAL" clId="{0CF74B86-ECD6-4CCB-ADA2-B45F7119D894}" dt="2024-06-16T01:17:43.291" v="1141" actId="255"/>
        <pc:sldMkLst>
          <pc:docMk/>
          <pc:sldMk cId="2829409772" sldId="673"/>
        </pc:sldMkLst>
        <pc:spChg chg="mod">
          <ac:chgData name="SHIRLEY ELENA ROJAS SALAZAR" userId="b4254a04-a09f-4fd0-bcdf-b105d783d86e" providerId="ADAL" clId="{0CF74B86-ECD6-4CCB-ADA2-B45F7119D894}" dt="2024-06-16T00:39:20.035" v="660" actId="20577"/>
          <ac:spMkLst>
            <pc:docMk/>
            <pc:sldMk cId="2829409772" sldId="673"/>
            <ac:spMk id="12290" creationId="{BEACDAAF-1BD8-74E4-F817-16F6B1B5572C}"/>
          </ac:spMkLst>
        </pc:spChg>
        <pc:spChg chg="mod">
          <ac:chgData name="SHIRLEY ELENA ROJAS SALAZAR" userId="b4254a04-a09f-4fd0-bcdf-b105d783d86e" providerId="ADAL" clId="{0CF74B86-ECD6-4CCB-ADA2-B45F7119D894}" dt="2024-06-16T01:17:43.291" v="1141" actId="255"/>
          <ac:spMkLst>
            <pc:docMk/>
            <pc:sldMk cId="2829409772" sldId="673"/>
            <ac:spMk id="12306" creationId="{783693E8-D0FE-57FE-F27B-375D0712B99A}"/>
          </ac:spMkLst>
        </pc:spChg>
      </pc:sldChg>
      <pc:sldChg chg="addSp modSp add mod">
        <pc:chgData name="SHIRLEY ELENA ROJAS SALAZAR" userId="b4254a04-a09f-4fd0-bcdf-b105d783d86e" providerId="ADAL" clId="{0CF74B86-ECD6-4CCB-ADA2-B45F7119D894}" dt="2024-06-17T04:51:23.172" v="1425" actId="207"/>
        <pc:sldMkLst>
          <pc:docMk/>
          <pc:sldMk cId="2045997842" sldId="674"/>
        </pc:sldMkLst>
        <pc:spChg chg="mod">
          <ac:chgData name="SHIRLEY ELENA ROJAS SALAZAR" userId="b4254a04-a09f-4fd0-bcdf-b105d783d86e" providerId="ADAL" clId="{0CF74B86-ECD6-4CCB-ADA2-B45F7119D894}" dt="2024-06-17T04:35:34.306" v="1200" actId="20577"/>
          <ac:spMkLst>
            <pc:docMk/>
            <pc:sldMk cId="2045997842" sldId="674"/>
            <ac:spMk id="12306" creationId="{783693E8-D0FE-57FE-F27B-375D0712B99A}"/>
          </ac:spMkLst>
        </pc:spChg>
        <pc:graphicFrameChg chg="add mod modGraphic">
          <ac:chgData name="SHIRLEY ELENA ROJAS SALAZAR" userId="b4254a04-a09f-4fd0-bcdf-b105d783d86e" providerId="ADAL" clId="{0CF74B86-ECD6-4CCB-ADA2-B45F7119D894}" dt="2024-06-17T04:51:23.172" v="1425" actId="207"/>
          <ac:graphicFrameMkLst>
            <pc:docMk/>
            <pc:sldMk cId="2045997842" sldId="674"/>
            <ac:graphicFrameMk id="2" creationId="{8C46790E-298F-DA8A-AF6D-9EDB79C3C5AA}"/>
          </ac:graphicFrameMkLst>
        </pc:graphicFrameChg>
      </pc:sldChg>
      <pc:sldChg chg="new del">
        <pc:chgData name="SHIRLEY ELENA ROJAS SALAZAR" userId="b4254a04-a09f-4fd0-bcdf-b105d783d86e" providerId="ADAL" clId="{0CF74B86-ECD6-4CCB-ADA2-B45F7119D894}" dt="2024-06-17T04:38:41.123" v="1214" actId="680"/>
        <pc:sldMkLst>
          <pc:docMk/>
          <pc:sldMk cId="406029549" sldId="675"/>
        </pc:sldMkLst>
      </pc:sldChg>
      <pc:sldChg chg="addSp delSp modSp add mod ord">
        <pc:chgData name="SHIRLEY ELENA ROJAS SALAZAR" userId="b4254a04-a09f-4fd0-bcdf-b105d783d86e" providerId="ADAL" clId="{0CF74B86-ECD6-4CCB-ADA2-B45F7119D894}" dt="2024-06-17T04:53:03.500" v="1479" actId="20577"/>
        <pc:sldMkLst>
          <pc:docMk/>
          <pc:sldMk cId="1022879984" sldId="675"/>
        </pc:sldMkLst>
        <pc:spChg chg="del">
          <ac:chgData name="SHIRLEY ELENA ROJAS SALAZAR" userId="b4254a04-a09f-4fd0-bcdf-b105d783d86e" providerId="ADAL" clId="{0CF74B86-ECD6-4CCB-ADA2-B45F7119D894}" dt="2024-06-17T04:44:18.372" v="1328" actId="478"/>
          <ac:spMkLst>
            <pc:docMk/>
            <pc:sldMk cId="1022879984" sldId="675"/>
            <ac:spMk id="12297" creationId="{B95CA60F-1449-96DC-F3DB-B70E335886A6}"/>
          </ac:spMkLst>
        </pc:spChg>
        <pc:spChg chg="del">
          <ac:chgData name="SHIRLEY ELENA ROJAS SALAZAR" userId="b4254a04-a09f-4fd0-bcdf-b105d783d86e" providerId="ADAL" clId="{0CF74B86-ECD6-4CCB-ADA2-B45F7119D894}" dt="2024-06-17T04:43:24.697" v="1308" actId="478"/>
          <ac:spMkLst>
            <pc:docMk/>
            <pc:sldMk cId="1022879984" sldId="675"/>
            <ac:spMk id="12304" creationId="{CFDBBA62-ACC4-4294-FB1F-B37D1E73713C}"/>
          </ac:spMkLst>
        </pc:spChg>
        <pc:spChg chg="del">
          <ac:chgData name="SHIRLEY ELENA ROJAS SALAZAR" userId="b4254a04-a09f-4fd0-bcdf-b105d783d86e" providerId="ADAL" clId="{0CF74B86-ECD6-4CCB-ADA2-B45F7119D894}" dt="2024-06-17T04:40:00.203" v="1235" actId="478"/>
          <ac:spMkLst>
            <pc:docMk/>
            <pc:sldMk cId="1022879984" sldId="675"/>
            <ac:spMk id="12305" creationId="{7CC78BC2-6C95-4920-E4C9-AB4059B7BCBA}"/>
          </ac:spMkLst>
        </pc:spChg>
        <pc:spChg chg="mod">
          <ac:chgData name="SHIRLEY ELENA ROJAS SALAZAR" userId="b4254a04-a09f-4fd0-bcdf-b105d783d86e" providerId="ADAL" clId="{0CF74B86-ECD6-4CCB-ADA2-B45F7119D894}" dt="2024-06-17T04:53:03.500" v="1479" actId="20577"/>
          <ac:spMkLst>
            <pc:docMk/>
            <pc:sldMk cId="1022879984" sldId="675"/>
            <ac:spMk id="12306" creationId="{783693E8-D0FE-57FE-F27B-375D0712B99A}"/>
          </ac:spMkLst>
        </pc:spChg>
        <pc:graphicFrameChg chg="add mod modGraphic">
          <ac:chgData name="SHIRLEY ELENA ROJAS SALAZAR" userId="b4254a04-a09f-4fd0-bcdf-b105d783d86e" providerId="ADAL" clId="{0CF74B86-ECD6-4CCB-ADA2-B45F7119D894}" dt="2024-06-17T04:44:23.946" v="1332" actId="1036"/>
          <ac:graphicFrameMkLst>
            <pc:docMk/>
            <pc:sldMk cId="1022879984" sldId="675"/>
            <ac:graphicFrameMk id="2" creationId="{E2793F25-44AB-DD0B-9519-FD4767498F1E}"/>
          </ac:graphicFrameMkLst>
        </pc:graphicFrameChg>
      </pc:sldChg>
      <pc:sldChg chg="modSp add mod">
        <pc:chgData name="SHIRLEY ELENA ROJAS SALAZAR" userId="b4254a04-a09f-4fd0-bcdf-b105d783d86e" providerId="ADAL" clId="{0CF74B86-ECD6-4CCB-ADA2-B45F7119D894}" dt="2024-06-17T04:53:32.816" v="1494" actId="20577"/>
        <pc:sldMkLst>
          <pc:docMk/>
          <pc:sldMk cId="1433495290" sldId="676"/>
        </pc:sldMkLst>
        <pc:spChg chg="mod">
          <ac:chgData name="SHIRLEY ELENA ROJAS SALAZAR" userId="b4254a04-a09f-4fd0-bcdf-b105d783d86e" providerId="ADAL" clId="{0CF74B86-ECD6-4CCB-ADA2-B45F7119D894}" dt="2024-06-17T04:53:32.816" v="1494" actId="20577"/>
          <ac:spMkLst>
            <pc:docMk/>
            <pc:sldMk cId="1433495290" sldId="676"/>
            <ac:spMk id="12306" creationId="{783693E8-D0FE-57FE-F27B-375D0712B99A}"/>
          </ac:spMkLst>
        </pc:spChg>
        <pc:graphicFrameChg chg="modGraphic">
          <ac:chgData name="SHIRLEY ELENA ROJAS SALAZAR" userId="b4254a04-a09f-4fd0-bcdf-b105d783d86e" providerId="ADAL" clId="{0CF74B86-ECD6-4CCB-ADA2-B45F7119D894}" dt="2024-06-17T04:52:14.302" v="1445" actId="20577"/>
          <ac:graphicFrameMkLst>
            <pc:docMk/>
            <pc:sldMk cId="1433495290" sldId="676"/>
            <ac:graphicFrameMk id="2" creationId="{E2793F25-44AB-DD0B-9519-FD4767498F1E}"/>
          </ac:graphicFrameMkLst>
        </pc:graphicFrameChg>
      </pc:sldChg>
      <pc:sldChg chg="addSp delSp modSp add mod">
        <pc:chgData name="SHIRLEY ELENA ROJAS SALAZAR" userId="b4254a04-a09f-4fd0-bcdf-b105d783d86e" providerId="ADAL" clId="{0CF74B86-ECD6-4CCB-ADA2-B45F7119D894}" dt="2024-06-17T04:59:30.930" v="1640" actId="1038"/>
        <pc:sldMkLst>
          <pc:docMk/>
          <pc:sldMk cId="2528168020" sldId="677"/>
        </pc:sldMkLst>
        <pc:spChg chg="mod">
          <ac:chgData name="SHIRLEY ELENA ROJAS SALAZAR" userId="b4254a04-a09f-4fd0-bcdf-b105d783d86e" providerId="ADAL" clId="{0CF74B86-ECD6-4CCB-ADA2-B45F7119D894}" dt="2024-06-17T04:59:24.662" v="1637" actId="20577"/>
          <ac:spMkLst>
            <pc:docMk/>
            <pc:sldMk cId="2528168020" sldId="677"/>
            <ac:spMk id="12306" creationId="{783693E8-D0FE-57FE-F27B-375D0712B99A}"/>
          </ac:spMkLst>
        </pc:spChg>
        <pc:graphicFrameChg chg="del">
          <ac:chgData name="SHIRLEY ELENA ROJAS SALAZAR" userId="b4254a04-a09f-4fd0-bcdf-b105d783d86e" providerId="ADAL" clId="{0CF74B86-ECD6-4CCB-ADA2-B45F7119D894}" dt="2024-06-17T04:54:47.858" v="1496" actId="478"/>
          <ac:graphicFrameMkLst>
            <pc:docMk/>
            <pc:sldMk cId="2528168020" sldId="677"/>
            <ac:graphicFrameMk id="2" creationId="{E2793F25-44AB-DD0B-9519-FD4767498F1E}"/>
          </ac:graphicFrameMkLst>
        </pc:graphicFrameChg>
        <pc:picChg chg="add del mod modCrop">
          <ac:chgData name="SHIRLEY ELENA ROJAS SALAZAR" userId="b4254a04-a09f-4fd0-bcdf-b105d783d86e" providerId="ADAL" clId="{0CF74B86-ECD6-4CCB-ADA2-B45F7119D894}" dt="2024-06-17T04:58:07.845" v="1572" actId="478"/>
          <ac:picMkLst>
            <pc:docMk/>
            <pc:sldMk cId="2528168020" sldId="677"/>
            <ac:picMk id="4" creationId="{8B3967F0-B227-12AA-D7D4-C7AF75F0BB6B}"/>
          </ac:picMkLst>
        </pc:picChg>
        <pc:picChg chg="add mod modCrop">
          <ac:chgData name="SHIRLEY ELENA ROJAS SALAZAR" userId="b4254a04-a09f-4fd0-bcdf-b105d783d86e" providerId="ADAL" clId="{0CF74B86-ECD6-4CCB-ADA2-B45F7119D894}" dt="2024-06-17T04:59:30.930" v="1640" actId="1038"/>
          <ac:picMkLst>
            <pc:docMk/>
            <pc:sldMk cId="2528168020" sldId="677"/>
            <ac:picMk id="6" creationId="{A13F6C0D-142B-ECC1-E58F-75DA9450F532}"/>
          </ac:picMkLst>
        </pc:picChg>
      </pc:sldChg>
    </pc:docChg>
  </pc:docChgLst>
  <pc:docChgLst>
    <pc:chgData name="DANIEL ENRIQUE SIBAJA SALAZAR" userId="S::daniel.sibajasalazar@ucr.ac.cr::2d22ebb2-d459-46d7-8467-be7b32afcc8f" providerId="AD" clId="Web-{8B46232D-4F0C-5407-67D1-7AA151D55F5F}"/>
    <pc:docChg chg="modSld">
      <pc:chgData name="DANIEL ENRIQUE SIBAJA SALAZAR" userId="S::daniel.sibajasalazar@ucr.ac.cr::2d22ebb2-d459-46d7-8467-be7b32afcc8f" providerId="AD" clId="Web-{8B46232D-4F0C-5407-67D1-7AA151D55F5F}" dt="2024-06-25T22:50:28.567" v="0" actId="1076"/>
      <pc:docMkLst>
        <pc:docMk/>
      </pc:docMkLst>
      <pc:sldChg chg="modSp">
        <pc:chgData name="DANIEL ENRIQUE SIBAJA SALAZAR" userId="S::daniel.sibajasalazar@ucr.ac.cr::2d22ebb2-d459-46d7-8467-be7b32afcc8f" providerId="AD" clId="Web-{8B46232D-4F0C-5407-67D1-7AA151D55F5F}" dt="2024-06-25T22:50:28.567" v="0" actId="1076"/>
        <pc:sldMkLst>
          <pc:docMk/>
          <pc:sldMk cId="2829409772" sldId="673"/>
        </pc:sldMkLst>
        <pc:spChg chg="mod">
          <ac:chgData name="DANIEL ENRIQUE SIBAJA SALAZAR" userId="S::daniel.sibajasalazar@ucr.ac.cr::2d22ebb2-d459-46d7-8467-be7b32afcc8f" providerId="AD" clId="Web-{8B46232D-4F0C-5407-67D1-7AA151D55F5F}" dt="2024-06-25T22:50:28.567" v="0" actId="1076"/>
          <ac:spMkLst>
            <pc:docMk/>
            <pc:sldMk cId="2829409772" sldId="673"/>
            <ac:spMk id="19" creationId="{7B1137F7-5894-5F8E-9D06-9772EC6E6C3E}"/>
          </ac:spMkLst>
        </pc:spChg>
      </pc:sldChg>
    </pc:docChg>
  </pc:docChgLst>
  <pc:docChgLst>
    <pc:chgData name="Rojas Salazar, Shirley" userId="224a5811-68d4-4b0f-9447-43bf92972d0f" providerId="ADAL" clId="{F0FF33E5-2F61-413D-9306-38BDB470B1B5}"/>
    <pc:docChg chg="undo custSel addSld delSld modSld">
      <pc:chgData name="Rojas Salazar, Shirley" userId="224a5811-68d4-4b0f-9447-43bf92972d0f" providerId="ADAL" clId="{F0FF33E5-2F61-413D-9306-38BDB470B1B5}" dt="2022-06-02T00:07:43.493" v="642"/>
      <pc:docMkLst>
        <pc:docMk/>
      </pc:docMkLst>
      <pc:sldChg chg="modSp mod">
        <pc:chgData name="Rojas Salazar, Shirley" userId="224a5811-68d4-4b0f-9447-43bf92972d0f" providerId="ADAL" clId="{F0FF33E5-2F61-413D-9306-38BDB470B1B5}" dt="2022-06-01T23:18:17.049" v="391" actId="20577"/>
        <pc:sldMkLst>
          <pc:docMk/>
          <pc:sldMk cId="1665788597" sldId="530"/>
        </pc:sldMkLst>
        <pc:spChg chg="mod">
          <ac:chgData name="Rojas Salazar, Shirley" userId="224a5811-68d4-4b0f-9447-43bf92972d0f" providerId="ADAL" clId="{F0FF33E5-2F61-413D-9306-38BDB470B1B5}" dt="2022-06-01T23:18:17.049" v="391" actId="20577"/>
          <ac:spMkLst>
            <pc:docMk/>
            <pc:sldMk cId="1665788597" sldId="530"/>
            <ac:spMk id="4100" creationId="{36750826-B8BF-278C-EFEE-63CD96E6C501}"/>
          </ac:spMkLst>
        </pc:spChg>
      </pc:sldChg>
      <pc:sldChg chg="modSp mod">
        <pc:chgData name="Rojas Salazar, Shirley" userId="224a5811-68d4-4b0f-9447-43bf92972d0f" providerId="ADAL" clId="{F0FF33E5-2F61-413D-9306-38BDB470B1B5}" dt="2022-06-02T00:07:25.796" v="598" actId="20577"/>
        <pc:sldMkLst>
          <pc:docMk/>
          <pc:sldMk cId="193983541" sldId="532"/>
        </pc:sldMkLst>
        <pc:spChg chg="mod">
          <ac:chgData name="Rojas Salazar, Shirley" userId="224a5811-68d4-4b0f-9447-43bf92972d0f" providerId="ADAL" clId="{F0FF33E5-2F61-413D-9306-38BDB470B1B5}" dt="2022-06-02T00:07:25.796" v="598" actId="20577"/>
          <ac:spMkLst>
            <pc:docMk/>
            <pc:sldMk cId="193983541" sldId="532"/>
            <ac:spMk id="4100" creationId="{36750826-B8BF-278C-EFEE-63CD96E6C501}"/>
          </ac:spMkLst>
        </pc:spChg>
      </pc:sldChg>
      <pc:sldChg chg="modSp mod">
        <pc:chgData name="Rojas Salazar, Shirley" userId="224a5811-68d4-4b0f-9447-43bf92972d0f" providerId="ADAL" clId="{F0FF33E5-2F61-413D-9306-38BDB470B1B5}" dt="2022-06-02T00:07:43.493" v="642"/>
        <pc:sldMkLst>
          <pc:docMk/>
          <pc:sldMk cId="3602211478" sldId="533"/>
        </pc:sldMkLst>
        <pc:spChg chg="mod">
          <ac:chgData name="Rojas Salazar, Shirley" userId="224a5811-68d4-4b0f-9447-43bf92972d0f" providerId="ADAL" clId="{F0FF33E5-2F61-413D-9306-38BDB470B1B5}" dt="2022-06-02T00:07:43.493" v="642"/>
          <ac:spMkLst>
            <pc:docMk/>
            <pc:sldMk cId="3602211478" sldId="533"/>
            <ac:spMk id="4100" creationId="{36750826-B8BF-278C-EFEE-63CD96E6C501}"/>
          </ac:spMkLst>
        </pc:spChg>
        <pc:spChg chg="mod">
          <ac:chgData name="Rojas Salazar, Shirley" userId="224a5811-68d4-4b0f-9447-43bf92972d0f" providerId="ADAL" clId="{F0FF33E5-2F61-413D-9306-38BDB470B1B5}" dt="2022-06-02T00:07:40.646" v="639" actId="20577"/>
          <ac:spMkLst>
            <pc:docMk/>
            <pc:sldMk cId="3602211478" sldId="533"/>
            <ac:spMk id="18435" creationId="{39F6E267-F306-A7A3-BBEE-8A40CF02E098}"/>
          </ac:spMkLst>
        </pc:spChg>
      </pc:sldChg>
      <pc:sldChg chg="addSp delSp modSp mod">
        <pc:chgData name="Rojas Salazar, Shirley" userId="224a5811-68d4-4b0f-9447-43bf92972d0f" providerId="ADAL" clId="{F0FF33E5-2F61-413D-9306-38BDB470B1B5}" dt="2022-06-01T23:09:25.041" v="284" actId="5793"/>
        <pc:sldMkLst>
          <pc:docMk/>
          <pc:sldMk cId="123815532" sldId="536"/>
        </pc:sldMkLst>
        <pc:spChg chg="add del mod">
          <ac:chgData name="Rojas Salazar, Shirley" userId="224a5811-68d4-4b0f-9447-43bf92972d0f" providerId="ADAL" clId="{F0FF33E5-2F61-413D-9306-38BDB470B1B5}" dt="2022-06-01T22:56:43.412" v="6" actId="478"/>
          <ac:spMkLst>
            <pc:docMk/>
            <pc:sldMk cId="123815532" sldId="536"/>
            <ac:spMk id="5" creationId="{56E0BA4B-906C-F544-6AD0-5CDE5A94A702}"/>
          </ac:spMkLst>
        </pc:spChg>
        <pc:spChg chg="add del mod">
          <ac:chgData name="Rojas Salazar, Shirley" userId="224a5811-68d4-4b0f-9447-43bf92972d0f" providerId="ADAL" clId="{F0FF33E5-2F61-413D-9306-38BDB470B1B5}" dt="2022-06-01T22:57:31.359" v="14" actId="478"/>
          <ac:spMkLst>
            <pc:docMk/>
            <pc:sldMk cId="123815532" sldId="536"/>
            <ac:spMk id="6" creationId="{D62CD7C7-9080-0445-7D50-60465EB91E60}"/>
          </ac:spMkLst>
        </pc:spChg>
        <pc:spChg chg="add mod">
          <ac:chgData name="Rojas Salazar, Shirley" userId="224a5811-68d4-4b0f-9447-43bf92972d0f" providerId="ADAL" clId="{F0FF33E5-2F61-413D-9306-38BDB470B1B5}" dt="2022-06-01T23:00:37.617" v="156" actId="1076"/>
          <ac:spMkLst>
            <pc:docMk/>
            <pc:sldMk cId="123815532" sldId="536"/>
            <ac:spMk id="7" creationId="{D493EA97-870C-76A8-96FC-15626299704C}"/>
          </ac:spMkLst>
        </pc:spChg>
        <pc:spChg chg="mod">
          <ac:chgData name="Rojas Salazar, Shirley" userId="224a5811-68d4-4b0f-9447-43bf92972d0f" providerId="ADAL" clId="{F0FF33E5-2F61-413D-9306-38BDB470B1B5}" dt="2022-06-01T23:09:25.041" v="284" actId="5793"/>
          <ac:spMkLst>
            <pc:docMk/>
            <pc:sldMk cId="123815532" sldId="536"/>
            <ac:spMk id="4100" creationId="{36750826-B8BF-278C-EFEE-63CD96E6C501}"/>
          </ac:spMkLst>
        </pc:spChg>
        <pc:picChg chg="del mod">
          <ac:chgData name="Rojas Salazar, Shirley" userId="224a5811-68d4-4b0f-9447-43bf92972d0f" providerId="ADAL" clId="{F0FF33E5-2F61-413D-9306-38BDB470B1B5}" dt="2022-06-01T23:00:05.687" v="138" actId="478"/>
          <ac:picMkLst>
            <pc:docMk/>
            <pc:sldMk cId="123815532" sldId="536"/>
            <ac:picMk id="3" creationId="{E01D9BDF-3A9B-FF63-79E7-1D5AA17419CA}"/>
          </ac:picMkLst>
        </pc:picChg>
      </pc:sldChg>
      <pc:sldChg chg="del">
        <pc:chgData name="Rojas Salazar, Shirley" userId="224a5811-68d4-4b0f-9447-43bf92972d0f" providerId="ADAL" clId="{F0FF33E5-2F61-413D-9306-38BDB470B1B5}" dt="2022-06-01T23:15:57.488" v="377" actId="2696"/>
        <pc:sldMkLst>
          <pc:docMk/>
          <pc:sldMk cId="3117981411" sldId="537"/>
        </pc:sldMkLst>
      </pc:sldChg>
      <pc:sldChg chg="del">
        <pc:chgData name="Rojas Salazar, Shirley" userId="224a5811-68d4-4b0f-9447-43bf92972d0f" providerId="ADAL" clId="{F0FF33E5-2F61-413D-9306-38BDB470B1B5}" dt="2022-06-01T23:15:59.876" v="378" actId="2696"/>
        <pc:sldMkLst>
          <pc:docMk/>
          <pc:sldMk cId="2010381487" sldId="538"/>
        </pc:sldMkLst>
      </pc:sldChg>
      <pc:sldChg chg="addSp delSp modSp add mod">
        <pc:chgData name="Rojas Salazar, Shirley" userId="224a5811-68d4-4b0f-9447-43bf92972d0f" providerId="ADAL" clId="{F0FF33E5-2F61-413D-9306-38BDB470B1B5}" dt="2022-06-01T23:09:27.195" v="285" actId="5793"/>
        <pc:sldMkLst>
          <pc:docMk/>
          <pc:sldMk cId="212237744" sldId="539"/>
        </pc:sldMkLst>
        <pc:spChg chg="del">
          <ac:chgData name="Rojas Salazar, Shirley" userId="224a5811-68d4-4b0f-9447-43bf92972d0f" providerId="ADAL" clId="{F0FF33E5-2F61-413D-9306-38BDB470B1B5}" dt="2022-06-01T23:01:34.009" v="159" actId="478"/>
          <ac:spMkLst>
            <pc:docMk/>
            <pc:sldMk cId="212237744" sldId="539"/>
            <ac:spMk id="7" creationId="{D493EA97-870C-76A8-96FC-15626299704C}"/>
          </ac:spMkLst>
        </pc:spChg>
        <pc:spChg chg="mod">
          <ac:chgData name="Rojas Salazar, Shirley" userId="224a5811-68d4-4b0f-9447-43bf92972d0f" providerId="ADAL" clId="{F0FF33E5-2F61-413D-9306-38BDB470B1B5}" dt="2022-06-01T23:09:27.195" v="285" actId="5793"/>
          <ac:spMkLst>
            <pc:docMk/>
            <pc:sldMk cId="212237744" sldId="539"/>
            <ac:spMk id="4100" creationId="{36750826-B8BF-278C-EFEE-63CD96E6C501}"/>
          </ac:spMkLst>
        </pc:spChg>
        <pc:picChg chg="add mod">
          <ac:chgData name="Rojas Salazar, Shirley" userId="224a5811-68d4-4b0f-9447-43bf92972d0f" providerId="ADAL" clId="{F0FF33E5-2F61-413D-9306-38BDB470B1B5}" dt="2022-06-01T23:01:41.091" v="164" actId="1076"/>
          <ac:picMkLst>
            <pc:docMk/>
            <pc:sldMk cId="212237744" sldId="539"/>
            <ac:picMk id="3" creationId="{97985388-36DB-3761-E0EE-D5D71A651CE2}"/>
          </ac:picMkLst>
        </pc:picChg>
      </pc:sldChg>
      <pc:sldChg chg="addSp delSp modSp add mod">
        <pc:chgData name="Rojas Salazar, Shirley" userId="224a5811-68d4-4b0f-9447-43bf92972d0f" providerId="ADAL" clId="{F0FF33E5-2F61-413D-9306-38BDB470B1B5}" dt="2022-06-01T23:09:41.595" v="288" actId="1076"/>
        <pc:sldMkLst>
          <pc:docMk/>
          <pc:sldMk cId="2526750303" sldId="540"/>
        </pc:sldMkLst>
        <pc:spChg chg="mod">
          <ac:chgData name="Rojas Salazar, Shirley" userId="224a5811-68d4-4b0f-9447-43bf92972d0f" providerId="ADAL" clId="{F0FF33E5-2F61-413D-9306-38BDB470B1B5}" dt="2022-06-01T23:09:38.502" v="287" actId="20577"/>
          <ac:spMkLst>
            <pc:docMk/>
            <pc:sldMk cId="2526750303" sldId="540"/>
            <ac:spMk id="4100" creationId="{36750826-B8BF-278C-EFEE-63CD96E6C501}"/>
          </ac:spMkLst>
        </pc:spChg>
        <pc:picChg chg="del">
          <ac:chgData name="Rojas Salazar, Shirley" userId="224a5811-68d4-4b0f-9447-43bf92972d0f" providerId="ADAL" clId="{F0FF33E5-2F61-413D-9306-38BDB470B1B5}" dt="2022-06-01T23:01:51.838" v="168" actId="478"/>
          <ac:picMkLst>
            <pc:docMk/>
            <pc:sldMk cId="2526750303" sldId="540"/>
            <ac:picMk id="3" creationId="{97985388-36DB-3761-E0EE-D5D71A651CE2}"/>
          </ac:picMkLst>
        </pc:picChg>
        <pc:picChg chg="add mod">
          <ac:chgData name="Rojas Salazar, Shirley" userId="224a5811-68d4-4b0f-9447-43bf92972d0f" providerId="ADAL" clId="{F0FF33E5-2F61-413D-9306-38BDB470B1B5}" dt="2022-06-01T23:09:41.595" v="288" actId="1076"/>
          <ac:picMkLst>
            <pc:docMk/>
            <pc:sldMk cId="2526750303" sldId="540"/>
            <ac:picMk id="4" creationId="{8EA69E50-70D6-63BA-B477-D474FA1C5CC1}"/>
          </ac:picMkLst>
        </pc:picChg>
        <pc:picChg chg="add del mod">
          <ac:chgData name="Rojas Salazar, Shirley" userId="224a5811-68d4-4b0f-9447-43bf92972d0f" providerId="ADAL" clId="{F0FF33E5-2F61-413D-9306-38BDB470B1B5}" dt="2022-06-01T23:06:41.398" v="208" actId="478"/>
          <ac:picMkLst>
            <pc:docMk/>
            <pc:sldMk cId="2526750303" sldId="540"/>
            <ac:picMk id="6" creationId="{39AA1342-AC95-669D-C8DA-C6D214E7C6BF}"/>
          </ac:picMkLst>
        </pc:picChg>
      </pc:sldChg>
      <pc:sldChg chg="new del">
        <pc:chgData name="Rojas Salazar, Shirley" userId="224a5811-68d4-4b0f-9447-43bf92972d0f" providerId="ADAL" clId="{F0FF33E5-2F61-413D-9306-38BDB470B1B5}" dt="2022-06-01T23:01:48.056" v="166" actId="2696"/>
        <pc:sldMkLst>
          <pc:docMk/>
          <pc:sldMk cId="3702206388" sldId="540"/>
        </pc:sldMkLst>
      </pc:sldChg>
      <pc:sldChg chg="delSp modSp add mod">
        <pc:chgData name="Rojas Salazar, Shirley" userId="224a5811-68d4-4b0f-9447-43bf92972d0f" providerId="ADAL" clId="{F0FF33E5-2F61-413D-9306-38BDB470B1B5}" dt="2022-06-01T23:09:17.818" v="282" actId="5793"/>
        <pc:sldMkLst>
          <pc:docMk/>
          <pc:sldMk cId="2110727737" sldId="541"/>
        </pc:sldMkLst>
        <pc:spChg chg="mod">
          <ac:chgData name="Rojas Salazar, Shirley" userId="224a5811-68d4-4b0f-9447-43bf92972d0f" providerId="ADAL" clId="{F0FF33E5-2F61-413D-9306-38BDB470B1B5}" dt="2022-06-01T23:09:17.818" v="282" actId="5793"/>
          <ac:spMkLst>
            <pc:docMk/>
            <pc:sldMk cId="2110727737" sldId="541"/>
            <ac:spMk id="4100" creationId="{36750826-B8BF-278C-EFEE-63CD96E6C501}"/>
          </ac:spMkLst>
        </pc:spChg>
        <pc:picChg chg="del">
          <ac:chgData name="Rojas Salazar, Shirley" userId="224a5811-68d4-4b0f-9447-43bf92972d0f" providerId="ADAL" clId="{F0FF33E5-2F61-413D-9306-38BDB470B1B5}" dt="2022-06-01T23:08:33.692" v="251" actId="478"/>
          <ac:picMkLst>
            <pc:docMk/>
            <pc:sldMk cId="2110727737" sldId="541"/>
            <ac:picMk id="4" creationId="{8EA69E50-70D6-63BA-B477-D474FA1C5CC1}"/>
          </ac:picMkLst>
        </pc:picChg>
        <pc:picChg chg="mod">
          <ac:chgData name="Rojas Salazar, Shirley" userId="224a5811-68d4-4b0f-9447-43bf92972d0f" providerId="ADAL" clId="{F0FF33E5-2F61-413D-9306-38BDB470B1B5}" dt="2022-06-01T23:08:39.462" v="255" actId="1076"/>
          <ac:picMkLst>
            <pc:docMk/>
            <pc:sldMk cId="2110727737" sldId="541"/>
            <ac:picMk id="6" creationId="{39AA1342-AC95-669D-C8DA-C6D214E7C6BF}"/>
          </ac:picMkLst>
        </pc:picChg>
      </pc:sldChg>
      <pc:sldChg chg="addSp delSp modSp add mod">
        <pc:chgData name="Rojas Salazar, Shirley" userId="224a5811-68d4-4b0f-9447-43bf92972d0f" providerId="ADAL" clId="{F0FF33E5-2F61-413D-9306-38BDB470B1B5}" dt="2022-06-01T23:11:12.721" v="305" actId="1076"/>
        <pc:sldMkLst>
          <pc:docMk/>
          <pc:sldMk cId="1813400843" sldId="542"/>
        </pc:sldMkLst>
        <pc:spChg chg="mod">
          <ac:chgData name="Rojas Salazar, Shirley" userId="224a5811-68d4-4b0f-9447-43bf92972d0f" providerId="ADAL" clId="{F0FF33E5-2F61-413D-9306-38BDB470B1B5}" dt="2022-06-01T23:10:15.110" v="298" actId="6549"/>
          <ac:spMkLst>
            <pc:docMk/>
            <pc:sldMk cId="1813400843" sldId="542"/>
            <ac:spMk id="4100" creationId="{36750826-B8BF-278C-EFEE-63CD96E6C501}"/>
          </ac:spMkLst>
        </pc:spChg>
        <pc:picChg chg="add mod">
          <ac:chgData name="Rojas Salazar, Shirley" userId="224a5811-68d4-4b0f-9447-43bf92972d0f" providerId="ADAL" clId="{F0FF33E5-2F61-413D-9306-38BDB470B1B5}" dt="2022-06-01T23:11:12.721" v="305" actId="1076"/>
          <ac:picMkLst>
            <pc:docMk/>
            <pc:sldMk cId="1813400843" sldId="542"/>
            <ac:picMk id="3" creationId="{EFABD952-9D14-ACBF-49F8-8465B1BA48E1}"/>
          </ac:picMkLst>
        </pc:picChg>
        <pc:picChg chg="del">
          <ac:chgData name="Rojas Salazar, Shirley" userId="224a5811-68d4-4b0f-9447-43bf92972d0f" providerId="ADAL" clId="{F0FF33E5-2F61-413D-9306-38BDB470B1B5}" dt="2022-06-01T23:10:05.528" v="292" actId="478"/>
          <ac:picMkLst>
            <pc:docMk/>
            <pc:sldMk cId="1813400843" sldId="542"/>
            <ac:picMk id="6" creationId="{39AA1342-AC95-669D-C8DA-C6D214E7C6BF}"/>
          </ac:picMkLst>
        </pc:picChg>
      </pc:sldChg>
      <pc:sldChg chg="addSp delSp modSp add mod">
        <pc:chgData name="Rojas Salazar, Shirley" userId="224a5811-68d4-4b0f-9447-43bf92972d0f" providerId="ADAL" clId="{F0FF33E5-2F61-413D-9306-38BDB470B1B5}" dt="2022-06-01T23:15:17.236" v="370" actId="1035"/>
        <pc:sldMkLst>
          <pc:docMk/>
          <pc:sldMk cId="3806576792" sldId="543"/>
        </pc:sldMkLst>
        <pc:spChg chg="mod">
          <ac:chgData name="Rojas Salazar, Shirley" userId="224a5811-68d4-4b0f-9447-43bf92972d0f" providerId="ADAL" clId="{F0FF33E5-2F61-413D-9306-38BDB470B1B5}" dt="2022-06-01T23:11:51.196" v="317" actId="20577"/>
          <ac:spMkLst>
            <pc:docMk/>
            <pc:sldMk cId="3806576792" sldId="543"/>
            <ac:spMk id="4100" creationId="{36750826-B8BF-278C-EFEE-63CD96E6C501}"/>
          </ac:spMkLst>
        </pc:spChg>
        <pc:picChg chg="del">
          <ac:chgData name="Rojas Salazar, Shirley" userId="224a5811-68d4-4b0f-9447-43bf92972d0f" providerId="ADAL" clId="{F0FF33E5-2F61-413D-9306-38BDB470B1B5}" dt="2022-06-01T23:11:27.828" v="308" actId="478"/>
          <ac:picMkLst>
            <pc:docMk/>
            <pc:sldMk cId="3806576792" sldId="543"/>
            <ac:picMk id="3" creationId="{EFABD952-9D14-ACBF-49F8-8465B1BA48E1}"/>
          </ac:picMkLst>
        </pc:picChg>
        <pc:picChg chg="add mod">
          <ac:chgData name="Rojas Salazar, Shirley" userId="224a5811-68d4-4b0f-9447-43bf92972d0f" providerId="ADAL" clId="{F0FF33E5-2F61-413D-9306-38BDB470B1B5}" dt="2022-06-01T23:15:17.236" v="370" actId="1035"/>
          <ac:picMkLst>
            <pc:docMk/>
            <pc:sldMk cId="3806576792" sldId="543"/>
            <ac:picMk id="4" creationId="{C660ABDA-4128-1503-E0A3-34A43C9C05C1}"/>
          </ac:picMkLst>
        </pc:picChg>
      </pc:sldChg>
      <pc:sldChg chg="addSp delSp modSp add mod">
        <pc:chgData name="Rojas Salazar, Shirley" userId="224a5811-68d4-4b0f-9447-43bf92972d0f" providerId="ADAL" clId="{F0FF33E5-2F61-413D-9306-38BDB470B1B5}" dt="2022-06-01T23:19:47.226" v="393" actId="1036"/>
        <pc:sldMkLst>
          <pc:docMk/>
          <pc:sldMk cId="3923934688" sldId="544"/>
        </pc:sldMkLst>
        <pc:spChg chg="add del">
          <ac:chgData name="Rojas Salazar, Shirley" userId="224a5811-68d4-4b0f-9447-43bf92972d0f" providerId="ADAL" clId="{F0FF33E5-2F61-413D-9306-38BDB470B1B5}" dt="2022-06-01T23:15:36.241" v="374"/>
          <ac:spMkLst>
            <pc:docMk/>
            <pc:sldMk cId="3923934688" sldId="544"/>
            <ac:spMk id="5" creationId="{7271956F-22AD-8B35-FFEF-30556656F8C8}"/>
          </ac:spMkLst>
        </pc:spChg>
        <pc:spChg chg="mod">
          <ac:chgData name="Rojas Salazar, Shirley" userId="224a5811-68d4-4b0f-9447-43bf92972d0f" providerId="ADAL" clId="{F0FF33E5-2F61-413D-9306-38BDB470B1B5}" dt="2022-06-01T23:15:41.925" v="376" actId="20577"/>
          <ac:spMkLst>
            <pc:docMk/>
            <pc:sldMk cId="3923934688" sldId="544"/>
            <ac:spMk id="4100" creationId="{36750826-B8BF-278C-EFEE-63CD96E6C501}"/>
          </ac:spMkLst>
        </pc:spChg>
        <pc:spChg chg="del">
          <ac:chgData name="Rojas Salazar, Shirley" userId="224a5811-68d4-4b0f-9447-43bf92972d0f" providerId="ADAL" clId="{F0FF33E5-2F61-413D-9306-38BDB470B1B5}" dt="2022-06-01T23:13:49.904" v="345" actId="478"/>
          <ac:spMkLst>
            <pc:docMk/>
            <pc:sldMk cId="3923934688" sldId="544"/>
            <ac:spMk id="18439" creationId="{36A73D30-1DDC-3770-FCAD-5BE3EFDA8B16}"/>
          </ac:spMkLst>
        </pc:spChg>
        <pc:spChg chg="del">
          <ac:chgData name="Rojas Salazar, Shirley" userId="224a5811-68d4-4b0f-9447-43bf92972d0f" providerId="ADAL" clId="{F0FF33E5-2F61-413D-9306-38BDB470B1B5}" dt="2022-06-01T23:13:45.900" v="344" actId="478"/>
          <ac:spMkLst>
            <pc:docMk/>
            <pc:sldMk cId="3923934688" sldId="544"/>
            <ac:spMk id="18443" creationId="{B3AD57B3-3760-08E2-DC95-7B32E4224169}"/>
          </ac:spMkLst>
        </pc:spChg>
        <pc:spChg chg="del">
          <ac:chgData name="Rojas Salazar, Shirley" userId="224a5811-68d4-4b0f-9447-43bf92972d0f" providerId="ADAL" clId="{F0FF33E5-2F61-413D-9306-38BDB470B1B5}" dt="2022-06-01T23:14:10.582" v="352" actId="21"/>
          <ac:spMkLst>
            <pc:docMk/>
            <pc:sldMk cId="3923934688" sldId="544"/>
            <ac:spMk id="18444" creationId="{B8658D95-5C63-F8CE-8D59-CC40E48ABF5B}"/>
          </ac:spMkLst>
        </pc:spChg>
        <pc:spChg chg="del">
          <ac:chgData name="Rojas Salazar, Shirley" userId="224a5811-68d4-4b0f-9447-43bf92972d0f" providerId="ADAL" clId="{F0FF33E5-2F61-413D-9306-38BDB470B1B5}" dt="2022-06-01T23:14:02.811" v="351" actId="21"/>
          <ac:spMkLst>
            <pc:docMk/>
            <pc:sldMk cId="3923934688" sldId="544"/>
            <ac:spMk id="18447" creationId="{A505C365-8E0F-C56F-AADE-9B634BE0548E}"/>
          </ac:spMkLst>
        </pc:spChg>
        <pc:spChg chg="del mod">
          <ac:chgData name="Rojas Salazar, Shirley" userId="224a5811-68d4-4b0f-9447-43bf92972d0f" providerId="ADAL" clId="{F0FF33E5-2F61-413D-9306-38BDB470B1B5}" dt="2022-06-01T23:13:59.880" v="350" actId="21"/>
          <ac:spMkLst>
            <pc:docMk/>
            <pc:sldMk cId="3923934688" sldId="544"/>
            <ac:spMk id="18450" creationId="{20B7831D-2FEE-B04E-7CFE-699952A587FD}"/>
          </ac:spMkLst>
        </pc:spChg>
        <pc:spChg chg="del mod">
          <ac:chgData name="Rojas Salazar, Shirley" userId="224a5811-68d4-4b0f-9447-43bf92972d0f" providerId="ADAL" clId="{F0FF33E5-2F61-413D-9306-38BDB470B1B5}" dt="2022-06-01T23:13:55.403" v="348" actId="478"/>
          <ac:spMkLst>
            <pc:docMk/>
            <pc:sldMk cId="3923934688" sldId="544"/>
            <ac:spMk id="18451" creationId="{9BBAE342-EDAF-BAE1-A646-349C0BDBE258}"/>
          </ac:spMkLst>
        </pc:spChg>
        <pc:picChg chg="add mod">
          <ac:chgData name="Rojas Salazar, Shirley" userId="224a5811-68d4-4b0f-9447-43bf92972d0f" providerId="ADAL" clId="{F0FF33E5-2F61-413D-9306-38BDB470B1B5}" dt="2022-06-01T23:19:47.226" v="393" actId="1036"/>
          <ac:picMkLst>
            <pc:docMk/>
            <pc:sldMk cId="3923934688" sldId="544"/>
            <ac:picMk id="3" creationId="{BA66E9A6-3F98-3AE1-E673-CA17BB44FE6A}"/>
          </ac:picMkLst>
        </pc:picChg>
        <pc:picChg chg="del">
          <ac:chgData name="Rojas Salazar, Shirley" userId="224a5811-68d4-4b0f-9447-43bf92972d0f" providerId="ADAL" clId="{F0FF33E5-2F61-413D-9306-38BDB470B1B5}" dt="2022-06-01T23:12:50.697" v="328" actId="478"/>
          <ac:picMkLst>
            <pc:docMk/>
            <pc:sldMk cId="3923934688" sldId="544"/>
            <ac:picMk id="4" creationId="{C660ABDA-4128-1503-E0A3-34A43C9C05C1}"/>
          </ac:picMkLst>
        </pc:picChg>
      </pc:sldChg>
      <pc:sldChg chg="modSp add mod">
        <pc:chgData name="Rojas Salazar, Shirley" userId="224a5811-68d4-4b0f-9447-43bf92972d0f" providerId="ADAL" clId="{F0FF33E5-2F61-413D-9306-38BDB470B1B5}" dt="2022-06-02T00:06:53.423" v="596" actId="403"/>
        <pc:sldMkLst>
          <pc:docMk/>
          <pc:sldMk cId="3549467039" sldId="545"/>
        </pc:sldMkLst>
        <pc:spChg chg="mod">
          <ac:chgData name="Rojas Salazar, Shirley" userId="224a5811-68d4-4b0f-9447-43bf92972d0f" providerId="ADAL" clId="{F0FF33E5-2F61-413D-9306-38BDB470B1B5}" dt="2022-06-02T00:06:53.423" v="596" actId="403"/>
          <ac:spMkLst>
            <pc:docMk/>
            <pc:sldMk cId="3549467039" sldId="545"/>
            <ac:spMk id="4100" creationId="{36750826-B8BF-278C-EFEE-63CD96E6C501}"/>
          </ac:spMkLst>
        </pc:spChg>
        <pc:spChg chg="mod">
          <ac:chgData name="Rojas Salazar, Shirley" userId="224a5811-68d4-4b0f-9447-43bf92972d0f" providerId="ADAL" clId="{F0FF33E5-2F61-413D-9306-38BDB470B1B5}" dt="2022-06-02T00:01:42.698" v="414" actId="20577"/>
          <ac:spMkLst>
            <pc:docMk/>
            <pc:sldMk cId="3549467039" sldId="545"/>
            <ac:spMk id="18435" creationId="{39F6E267-F306-A7A3-BBEE-8A40CF02E09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F2C782E4-89FF-54FE-9641-68139AEB40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B17CEF35-F720-A0B1-57E1-D33BB0CEBA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374788" name="Rectangle 4">
            <a:extLst>
              <a:ext uri="{FF2B5EF4-FFF2-40B4-BE49-F238E27FC236}">
                <a16:creationId xmlns:a16="http://schemas.microsoft.com/office/drawing/2014/main" id="{5512BFFA-6C5A-0F1E-5552-FEDC9D3DC50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374789" name="Rectangle 5">
            <a:extLst>
              <a:ext uri="{FF2B5EF4-FFF2-40B4-BE49-F238E27FC236}">
                <a16:creationId xmlns:a16="http://schemas.microsoft.com/office/drawing/2014/main" id="{F4E1AFDB-ACF8-8150-D9A8-D8AB3E49EB8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1ED64BB-B594-485D-B4F5-B0944D466940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9F1DBC97-D578-1C8C-BE93-8150F8FBE5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79F508A4-74AC-F282-FEB8-4B96753275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1A2FE64-539C-B0E2-08B2-4677897AFB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5333" name="Rectangle 5">
            <a:extLst>
              <a:ext uri="{FF2B5EF4-FFF2-40B4-BE49-F238E27FC236}">
                <a16:creationId xmlns:a16="http://schemas.microsoft.com/office/drawing/2014/main" id="{F75577C5-F538-7B70-D5AD-B5EB2B5A1C7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R" noProof="0"/>
              <a:t>Haga clic para modificar el estilo de texto del patrón</a:t>
            </a:r>
          </a:p>
          <a:p>
            <a:pPr lvl="1"/>
            <a:r>
              <a:rPr lang="es-ES" altLang="es-CR" noProof="0"/>
              <a:t>Segundo nivel</a:t>
            </a:r>
          </a:p>
          <a:p>
            <a:pPr lvl="2"/>
            <a:r>
              <a:rPr lang="es-ES" altLang="es-CR" noProof="0"/>
              <a:t>Tercer nivel</a:t>
            </a:r>
          </a:p>
          <a:p>
            <a:pPr lvl="3"/>
            <a:r>
              <a:rPr lang="es-ES" altLang="es-CR" noProof="0"/>
              <a:t>Cuarto nivel</a:t>
            </a:r>
          </a:p>
          <a:p>
            <a:pPr lvl="4"/>
            <a:r>
              <a:rPr lang="es-ES" altLang="es-CR" noProof="0"/>
              <a:t>Quinto nivel</a:t>
            </a:r>
          </a:p>
        </p:txBody>
      </p:sp>
      <p:sp>
        <p:nvSpPr>
          <p:cNvPr id="355334" name="Rectangle 6">
            <a:extLst>
              <a:ext uri="{FF2B5EF4-FFF2-40B4-BE49-F238E27FC236}">
                <a16:creationId xmlns:a16="http://schemas.microsoft.com/office/drawing/2014/main" id="{B3F19D4F-5320-0907-F290-EA297A527C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355335" name="Rectangle 7">
            <a:extLst>
              <a:ext uri="{FF2B5EF4-FFF2-40B4-BE49-F238E27FC236}">
                <a16:creationId xmlns:a16="http://schemas.microsoft.com/office/drawing/2014/main" id="{71D85B77-B2CE-16E0-C1FE-8A3E2FFA1D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E9A975-FF76-46E3-AFF3-8DACA4101F9A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4D0B6E3-EFBA-F6CE-458E-15165DC06883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15FAC06-25D1-6BCA-7561-83CE4975EE5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C20E9A11-7DBA-D7AE-E8CF-A732FA27B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E654A92C-EA6B-6779-0FF7-C3B03A19C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17E503B2-30F7-AA07-93EE-B56B98EB6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65163417-B19A-95E8-A6D8-BA209D011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E67DF961-7480-3210-BA0A-88988C348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93911722-3B33-EF95-D8F7-2F1A7A2D5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526924CD-8BFA-4D0C-AF00-BB1DF2F08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F9FB15DE-F52C-F68E-FA8D-7F39C9698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31931436-7451-E2D8-8C18-6CF0C6C6D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EDCE457E-318B-7BC0-0B23-C18CD2D5B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D352F1ED-0893-1EEA-B16E-257DCD430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3042D915-F750-2C86-E2CE-3256F645B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817ABFCE-CFF0-BDDE-D4A1-68A192794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D6226BB0-D3E1-D479-CA51-3053319F0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484F9B88-C235-B492-0B8D-99BFBFD99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2804168D-E8D7-A562-CCE7-E7FBB0184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D1D67832-CF8F-6236-F556-7FA1C4C87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C92F8245-FDC4-A2D8-88BB-CCE6FCED4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35500842-100A-8682-1A6A-22258C0D5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3ABECE65-7F4B-8DBC-C657-F361727AA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770145C5-DE7D-2FD0-4C2E-13822769C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4795C8EE-31F1-8741-8815-F6872C1B9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76A09B19-B916-4935-7B54-E61F5E9FD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BE1334E0-9F72-65DF-B87C-5586ECED5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FA9AB9C6-C6FC-BA9C-1E15-C736991E8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475AB8A6-C3CC-71A4-0500-7D3D439C1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ABF5F6A9-B670-B8BE-8205-7B4A9E926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8DF2B58B-9EF8-5F64-90D1-E61752A7A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93C5697C-9D75-C918-B0FB-B33132315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8EBD4DFF-BD9B-6B58-23E1-A8EE4415F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A729D10B-503D-8D70-4C7F-BB52F4A3F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25DE52EB-F358-F8B0-0DF1-18034BDCA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2AA63F04-274D-53DF-5653-2071D84B9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8DB962A6-92AB-9381-DE92-CB1F1F67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19939E7B-1323-EAC6-8AA4-64B197E2F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F5F6727F-733E-8F81-265C-4C67E0E43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54D5CBE5-5894-92C2-8B5E-C7E77D9D7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9F1988E7-DEFE-E7BA-EA74-C8879F764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91BBDEAB-ABB7-808B-3AD7-B9ED5029E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159252FA-D6B4-497F-1E57-21969EC63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F3983BD2-3AC0-0CCE-7E94-D89556FE2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361B15DE-6DFB-628F-C4A1-C64059817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E41621DE-95FD-F146-9FF9-A8A648B8E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790F896D-89DB-A1C5-8D0F-FC2608591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B6FAA572-B413-C8FE-9F12-F77333076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02312FC4-555A-A791-1196-68706C460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F77D70B8-60B9-348A-92B2-EBC4ADF44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D49C9E8D-0DF0-12AD-7597-8B6836314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DAB22ED0-B3A5-E799-CBD8-D148E4A9E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7CECD8F1-97C3-997D-5E5D-56792DDB3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27312550-D4E2-0113-5B68-A2D24843A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6B5C5BB4-48A2-E581-369D-BF6A9814C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984AD4C7-EA59-A42F-A247-5F6B8E961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BB3D1639-37FF-846B-E46D-B41E3F7B2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06954341-5906-14F8-2E78-A1CB040DD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54C1EAB9-A700-D96C-C73B-7DD1A0C48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7E8EB3D1-F867-6D06-38A7-AEEB1E908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A4210FB6-8E6C-72E7-5C92-5B7A8C031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E8D09C4B-C462-93D0-56C1-DCDFE1E92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A84CE3A6-34CC-4C5C-9282-75207A083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CR" altLang="es-CR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DDDFAA56-F5A7-0119-2E4E-73DEBC7653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27A47F39-53E5-3B75-21BB-08C127FD70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B2D5520B-DD3F-0946-6FAD-79F1B4218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s-CR" sz="2400"/>
          </a:p>
        </p:txBody>
      </p:sp>
      <p:sp>
        <p:nvSpPr>
          <p:cNvPr id="18499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096963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s-ES" altLang="es-CR" noProof="0"/>
              <a:t>Haga clic para modificar el estilo de título del patrón</a:t>
            </a:r>
          </a:p>
        </p:txBody>
      </p:sp>
      <p:sp>
        <p:nvSpPr>
          <p:cNvPr id="18500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s-ES" altLang="es-CR" noProof="0"/>
              <a:t>Haga clic para modificar el estilo de subtítulo del patrón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5DD983DA-6630-6804-FF03-CE002BE6C41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33550C53-A0DF-6052-0A26-FE84763985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E8C13695-8796-1FDD-C135-194839377B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F93F0-046C-488E-B98F-4ABDB038CF4F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429095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6E6EEE77-6F33-7BD1-8E04-097F977383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D0167545-2977-9B4A-060F-7225FDEE03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2D416418-7191-D1B7-5258-3DBCEAD361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F7670-D3C7-45F9-8388-A981A6AE01F4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84818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94525" y="192088"/>
            <a:ext cx="2039938" cy="59039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71538" y="192088"/>
            <a:ext cx="5970587" cy="590391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1DCF764A-E7B1-1D6A-5377-4C79528A30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9E5EB00E-FCD7-2745-8417-830EA769C1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DA68521B-3D5D-D5D4-2BBD-CAFB0F633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0EA02-FE3C-41DB-B119-319CAA33D2F3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338502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43488" y="1905000"/>
            <a:ext cx="3979862" cy="2019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043488" y="4076700"/>
            <a:ext cx="3979862" cy="2019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52D5BFF0-FB36-77D8-2E57-6B1587104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7" name="Rectangle 68">
            <a:extLst>
              <a:ext uri="{FF2B5EF4-FFF2-40B4-BE49-F238E27FC236}">
                <a16:creationId xmlns:a16="http://schemas.microsoft.com/office/drawing/2014/main" id="{A12247D4-4C71-16C0-AFBF-06B718D4A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B133D2A6-6C3E-73F8-AF40-B0623BABF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8C392-68FB-4080-88C0-87D377785E24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3137563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2813" y="1905000"/>
            <a:ext cx="3978275" cy="2019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43488" y="1905000"/>
            <a:ext cx="3979862" cy="2019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912813" y="4076700"/>
            <a:ext cx="3978275" cy="2019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43488" y="4076700"/>
            <a:ext cx="3979862" cy="2019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8F8FC27E-7799-7042-85EA-C715C1757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AA887B38-32CD-AA88-9BA2-3190DFAE65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id="{E65BBE72-A684-C826-8557-9EF97AE66E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E7E8B-C0D7-4E75-9BB9-48DF69420B6E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248188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B41B49A2-D2F4-DF88-EFDB-367A7DEB42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2B1DC310-815C-1FB7-550B-A9E6985DF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7A289C68-AC35-4526-7FF3-3BFB458D0E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B8C3D-8BE4-4364-AFD3-FD2BFABF27EC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14895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6CA2130C-4264-48FE-BAC9-7FB0724D5F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23EBC8EA-AF90-E06C-D95F-513D8A4BB2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D8D260A2-C075-4B5A-649E-6AFFFA5F8E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B4982-DD7E-473D-9975-0E9BE77F81B6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19876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01501F8C-6536-CEED-020B-1ACA2C27E6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71703E5C-C56C-1FCD-A585-6F0E62533E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5E9103E1-7128-1D86-8377-9AAB5B0EC1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6BDF-B2CA-4D63-AF33-F4052C43F10D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42108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7A870D58-E80A-39DA-57C5-AAB0E1C5F8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CACBFDC9-6F49-3A5E-CF99-9E17008BD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id="{E0E1A3FE-9AD4-968F-D0E9-C683B4D658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C695D-EADB-4277-8ABA-23E6083468F3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131256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5406DA04-0C0A-A469-61B0-024DA584A0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F0436156-CC3D-5859-0702-94B865F2BA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77EFE2DF-641C-94A0-D9BE-8CF1B93A9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A12BC-B64E-46CD-80DB-32C3DA8C55AB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413159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id="{9B2E9719-679C-C40A-F549-0145AA4206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F5D9596B-0381-8890-9A24-D46A1AB570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3684D7C8-B4DD-DFBA-6462-F08771E128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83DA-9B36-4A24-AE58-77B06D59141A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9495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B0ED8125-9A1C-D099-08B4-256F43C63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110661A4-BCC1-61B8-5F62-3CB7FE1ABB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B2B20B1C-84EF-82AC-4A57-0D60D9F2C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15ABB-4304-48A7-87B8-7E4F997F3901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2959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B4F84F5C-6D48-4189-D7A6-F156F4E779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47179770-9457-2781-F364-91413F8181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3E3E5B8B-5C96-75C4-CA24-838E550A4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574CE-125F-42AC-832A-AAD83E4B9B26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  <p:extLst>
      <p:ext uri="{BB962C8B-B14F-4D97-AF65-F5344CB8AC3E}">
        <p14:creationId xmlns:p14="http://schemas.microsoft.com/office/powerpoint/2010/main" val="37852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531A578-E539-2121-D6C0-BCD56B718DD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032" name="Rectangle 3">
              <a:extLst>
                <a:ext uri="{FF2B5EF4-FFF2-40B4-BE49-F238E27FC236}">
                  <a16:creationId xmlns:a16="http://schemas.microsoft.com/office/drawing/2014/main" id="{D58CE87D-372C-8E23-DAB6-BC91EB8CBFB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34321236-6E0E-1DD0-79FE-0E5FB3406D0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525D7E35-037F-4489-4A82-4F4DCCC2CBB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6E9D7E8E-282E-E57A-289D-E836B31E433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02F6CE3F-C4B4-84A3-A814-15C54BE0303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FE4E4DD5-6DA1-4EF1-AEA7-79395B98BAD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38" name="Rectangle 9">
              <a:extLst>
                <a:ext uri="{FF2B5EF4-FFF2-40B4-BE49-F238E27FC236}">
                  <a16:creationId xmlns:a16="http://schemas.microsoft.com/office/drawing/2014/main" id="{4492FBFE-1FF2-391C-0660-633D7649A88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39" name="Rectangle 10">
              <a:extLst>
                <a:ext uri="{FF2B5EF4-FFF2-40B4-BE49-F238E27FC236}">
                  <a16:creationId xmlns:a16="http://schemas.microsoft.com/office/drawing/2014/main" id="{7F87A9E4-3ED0-2E1E-78C7-A7B815A1B2D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B4765392-D9F0-FDCE-56FA-BADF4C4BC1D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F2449D1C-76EC-8CA1-68EC-61B89623EDA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42" name="Rectangle 13">
              <a:extLst>
                <a:ext uri="{FF2B5EF4-FFF2-40B4-BE49-F238E27FC236}">
                  <a16:creationId xmlns:a16="http://schemas.microsoft.com/office/drawing/2014/main" id="{E4D7FFB9-7747-EA3F-B4A6-1A31AEF1109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43" name="Rectangle 14">
              <a:extLst>
                <a:ext uri="{FF2B5EF4-FFF2-40B4-BE49-F238E27FC236}">
                  <a16:creationId xmlns:a16="http://schemas.microsoft.com/office/drawing/2014/main" id="{A441BFF7-0133-F14F-03FA-5D9B43589C9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44" name="Rectangle 15">
              <a:extLst>
                <a:ext uri="{FF2B5EF4-FFF2-40B4-BE49-F238E27FC236}">
                  <a16:creationId xmlns:a16="http://schemas.microsoft.com/office/drawing/2014/main" id="{C07F3F78-DA3E-3C42-2271-C8E124ECF9D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45" name="Rectangle 16">
              <a:extLst>
                <a:ext uri="{FF2B5EF4-FFF2-40B4-BE49-F238E27FC236}">
                  <a16:creationId xmlns:a16="http://schemas.microsoft.com/office/drawing/2014/main" id="{4816CE53-ABCB-16A4-2361-E7D01AF2A5A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46" name="Rectangle 17">
              <a:extLst>
                <a:ext uri="{FF2B5EF4-FFF2-40B4-BE49-F238E27FC236}">
                  <a16:creationId xmlns:a16="http://schemas.microsoft.com/office/drawing/2014/main" id="{B0C85BA0-F847-48BA-CD3E-F1C084DF5E0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47" name="Rectangle 18">
              <a:extLst>
                <a:ext uri="{FF2B5EF4-FFF2-40B4-BE49-F238E27FC236}">
                  <a16:creationId xmlns:a16="http://schemas.microsoft.com/office/drawing/2014/main" id="{1A44D410-802B-1F85-4C9B-DE764AC1C23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48" name="Rectangle 19">
              <a:extLst>
                <a:ext uri="{FF2B5EF4-FFF2-40B4-BE49-F238E27FC236}">
                  <a16:creationId xmlns:a16="http://schemas.microsoft.com/office/drawing/2014/main" id="{B17EF917-4542-EC6C-5C40-F42192A2280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49" name="Rectangle 20">
              <a:extLst>
                <a:ext uri="{FF2B5EF4-FFF2-40B4-BE49-F238E27FC236}">
                  <a16:creationId xmlns:a16="http://schemas.microsoft.com/office/drawing/2014/main" id="{41425867-0EF8-83F6-DD55-C6B75E166F4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50" name="Rectangle 21">
              <a:extLst>
                <a:ext uri="{FF2B5EF4-FFF2-40B4-BE49-F238E27FC236}">
                  <a16:creationId xmlns:a16="http://schemas.microsoft.com/office/drawing/2014/main" id="{CE15FD15-2580-6AA1-AFB2-E0EF5F69CDA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51" name="Rectangle 22">
              <a:extLst>
                <a:ext uri="{FF2B5EF4-FFF2-40B4-BE49-F238E27FC236}">
                  <a16:creationId xmlns:a16="http://schemas.microsoft.com/office/drawing/2014/main" id="{FE4EB247-D0B4-5C99-815C-76533B8BF74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52" name="Rectangle 23">
              <a:extLst>
                <a:ext uri="{FF2B5EF4-FFF2-40B4-BE49-F238E27FC236}">
                  <a16:creationId xmlns:a16="http://schemas.microsoft.com/office/drawing/2014/main" id="{666AF7E8-BBE9-88D6-9A06-DC21DDAC067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53" name="Rectangle 24">
              <a:extLst>
                <a:ext uri="{FF2B5EF4-FFF2-40B4-BE49-F238E27FC236}">
                  <a16:creationId xmlns:a16="http://schemas.microsoft.com/office/drawing/2014/main" id="{73279411-08F4-17C7-A27E-A94EFD79DBA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54" name="Rectangle 25">
              <a:extLst>
                <a:ext uri="{FF2B5EF4-FFF2-40B4-BE49-F238E27FC236}">
                  <a16:creationId xmlns:a16="http://schemas.microsoft.com/office/drawing/2014/main" id="{D9408429-F20E-B2B3-DDB9-7E740326523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55" name="Rectangle 26">
              <a:extLst>
                <a:ext uri="{FF2B5EF4-FFF2-40B4-BE49-F238E27FC236}">
                  <a16:creationId xmlns:a16="http://schemas.microsoft.com/office/drawing/2014/main" id="{68758F93-88A3-C492-E33A-3E244DF0A45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56" name="Rectangle 27">
              <a:extLst>
                <a:ext uri="{FF2B5EF4-FFF2-40B4-BE49-F238E27FC236}">
                  <a16:creationId xmlns:a16="http://schemas.microsoft.com/office/drawing/2014/main" id="{B37EE77B-5226-20B9-A9C7-86C02294294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57" name="Rectangle 28">
              <a:extLst>
                <a:ext uri="{FF2B5EF4-FFF2-40B4-BE49-F238E27FC236}">
                  <a16:creationId xmlns:a16="http://schemas.microsoft.com/office/drawing/2014/main" id="{79D4696B-D2D3-3BD1-792C-E8D17E0D193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58" name="Rectangle 29">
              <a:extLst>
                <a:ext uri="{FF2B5EF4-FFF2-40B4-BE49-F238E27FC236}">
                  <a16:creationId xmlns:a16="http://schemas.microsoft.com/office/drawing/2014/main" id="{1EE3EBBD-949D-D5DF-3B84-EE72144911E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59" name="Rectangle 30">
              <a:extLst>
                <a:ext uri="{FF2B5EF4-FFF2-40B4-BE49-F238E27FC236}">
                  <a16:creationId xmlns:a16="http://schemas.microsoft.com/office/drawing/2014/main" id="{04989B6C-D713-6B9C-AE15-D789EF452CC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60" name="Rectangle 31">
              <a:extLst>
                <a:ext uri="{FF2B5EF4-FFF2-40B4-BE49-F238E27FC236}">
                  <a16:creationId xmlns:a16="http://schemas.microsoft.com/office/drawing/2014/main" id="{5835CD93-3C0A-D03E-25C8-E34295D3FF8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61" name="Rectangle 32">
              <a:extLst>
                <a:ext uri="{FF2B5EF4-FFF2-40B4-BE49-F238E27FC236}">
                  <a16:creationId xmlns:a16="http://schemas.microsoft.com/office/drawing/2014/main" id="{469E0015-F159-D36A-A813-3B94F31754D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62" name="Rectangle 33">
              <a:extLst>
                <a:ext uri="{FF2B5EF4-FFF2-40B4-BE49-F238E27FC236}">
                  <a16:creationId xmlns:a16="http://schemas.microsoft.com/office/drawing/2014/main" id="{2757ECAF-3B18-6D37-6EFF-D0CB6893F9E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63" name="Rectangle 34">
              <a:extLst>
                <a:ext uri="{FF2B5EF4-FFF2-40B4-BE49-F238E27FC236}">
                  <a16:creationId xmlns:a16="http://schemas.microsoft.com/office/drawing/2014/main" id="{87640276-F0C9-6CA7-6CC5-EF9BE1630E4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64" name="Rectangle 35">
              <a:extLst>
                <a:ext uri="{FF2B5EF4-FFF2-40B4-BE49-F238E27FC236}">
                  <a16:creationId xmlns:a16="http://schemas.microsoft.com/office/drawing/2014/main" id="{DBE43391-520D-2153-7685-0ECC691B8C1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65" name="Rectangle 36">
              <a:extLst>
                <a:ext uri="{FF2B5EF4-FFF2-40B4-BE49-F238E27FC236}">
                  <a16:creationId xmlns:a16="http://schemas.microsoft.com/office/drawing/2014/main" id="{E2AF1F35-62D4-6E40-78B7-36DEBFFA31B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66" name="Rectangle 37">
              <a:extLst>
                <a:ext uri="{FF2B5EF4-FFF2-40B4-BE49-F238E27FC236}">
                  <a16:creationId xmlns:a16="http://schemas.microsoft.com/office/drawing/2014/main" id="{DE537638-B39D-6564-6F13-731DC2F10AC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67" name="Rectangle 38">
              <a:extLst>
                <a:ext uri="{FF2B5EF4-FFF2-40B4-BE49-F238E27FC236}">
                  <a16:creationId xmlns:a16="http://schemas.microsoft.com/office/drawing/2014/main" id="{113E8B3A-5101-27B3-99BF-C297F2E638D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68" name="Rectangle 39">
              <a:extLst>
                <a:ext uri="{FF2B5EF4-FFF2-40B4-BE49-F238E27FC236}">
                  <a16:creationId xmlns:a16="http://schemas.microsoft.com/office/drawing/2014/main" id="{176E47FF-8B8E-299A-C174-EE5D38E1760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69" name="Rectangle 40">
              <a:extLst>
                <a:ext uri="{FF2B5EF4-FFF2-40B4-BE49-F238E27FC236}">
                  <a16:creationId xmlns:a16="http://schemas.microsoft.com/office/drawing/2014/main" id="{8E41EBE2-3A0F-A0A7-6AE8-B961750DD1E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70" name="Rectangle 41">
              <a:extLst>
                <a:ext uri="{FF2B5EF4-FFF2-40B4-BE49-F238E27FC236}">
                  <a16:creationId xmlns:a16="http://schemas.microsoft.com/office/drawing/2014/main" id="{4C66849B-DE26-1025-A8AE-80A1295A6E6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71" name="Rectangle 42">
              <a:extLst>
                <a:ext uri="{FF2B5EF4-FFF2-40B4-BE49-F238E27FC236}">
                  <a16:creationId xmlns:a16="http://schemas.microsoft.com/office/drawing/2014/main" id="{DC075ED2-7714-994E-5D11-C6984B07215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72" name="Rectangle 43">
              <a:extLst>
                <a:ext uri="{FF2B5EF4-FFF2-40B4-BE49-F238E27FC236}">
                  <a16:creationId xmlns:a16="http://schemas.microsoft.com/office/drawing/2014/main" id="{C7931869-6858-9059-49F1-A36AAA7F457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73" name="Rectangle 44">
              <a:extLst>
                <a:ext uri="{FF2B5EF4-FFF2-40B4-BE49-F238E27FC236}">
                  <a16:creationId xmlns:a16="http://schemas.microsoft.com/office/drawing/2014/main" id="{3AA5D428-F4F8-075D-5288-0FF31EBDF15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74" name="Rectangle 45">
              <a:extLst>
                <a:ext uri="{FF2B5EF4-FFF2-40B4-BE49-F238E27FC236}">
                  <a16:creationId xmlns:a16="http://schemas.microsoft.com/office/drawing/2014/main" id="{3352D3F5-C77A-7F24-8598-58B073D5CDF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75" name="Rectangle 46">
              <a:extLst>
                <a:ext uri="{FF2B5EF4-FFF2-40B4-BE49-F238E27FC236}">
                  <a16:creationId xmlns:a16="http://schemas.microsoft.com/office/drawing/2014/main" id="{F3D46221-4F36-3064-0AD4-74F593F9650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76" name="Rectangle 47">
              <a:extLst>
                <a:ext uri="{FF2B5EF4-FFF2-40B4-BE49-F238E27FC236}">
                  <a16:creationId xmlns:a16="http://schemas.microsoft.com/office/drawing/2014/main" id="{B0A99DB0-B077-0FC0-3D32-BF57E8DC704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77" name="Rectangle 48">
              <a:extLst>
                <a:ext uri="{FF2B5EF4-FFF2-40B4-BE49-F238E27FC236}">
                  <a16:creationId xmlns:a16="http://schemas.microsoft.com/office/drawing/2014/main" id="{E2812E19-540A-E7EE-D8EB-29219546E23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78" name="Rectangle 49">
              <a:extLst>
                <a:ext uri="{FF2B5EF4-FFF2-40B4-BE49-F238E27FC236}">
                  <a16:creationId xmlns:a16="http://schemas.microsoft.com/office/drawing/2014/main" id="{0F0E8614-0234-975F-1641-EFCCCF802C6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79" name="Rectangle 50">
              <a:extLst>
                <a:ext uri="{FF2B5EF4-FFF2-40B4-BE49-F238E27FC236}">
                  <a16:creationId xmlns:a16="http://schemas.microsoft.com/office/drawing/2014/main" id="{0CC2BB0A-4B0D-C35C-2C0F-8DBD48E2CF4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80" name="Rectangle 51">
              <a:extLst>
                <a:ext uri="{FF2B5EF4-FFF2-40B4-BE49-F238E27FC236}">
                  <a16:creationId xmlns:a16="http://schemas.microsoft.com/office/drawing/2014/main" id="{A99AB3A6-0647-1525-7459-CE4EEDDDBD4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81" name="Rectangle 52">
              <a:extLst>
                <a:ext uri="{FF2B5EF4-FFF2-40B4-BE49-F238E27FC236}">
                  <a16:creationId xmlns:a16="http://schemas.microsoft.com/office/drawing/2014/main" id="{4A07032D-B07A-B4E6-CEB8-7C7D1FF32BB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82" name="Rectangle 53">
              <a:extLst>
                <a:ext uri="{FF2B5EF4-FFF2-40B4-BE49-F238E27FC236}">
                  <a16:creationId xmlns:a16="http://schemas.microsoft.com/office/drawing/2014/main" id="{76651669-C8CE-AD99-3FD9-6BB2B993C24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83" name="Rectangle 54">
              <a:extLst>
                <a:ext uri="{FF2B5EF4-FFF2-40B4-BE49-F238E27FC236}">
                  <a16:creationId xmlns:a16="http://schemas.microsoft.com/office/drawing/2014/main" id="{A3B7538A-543A-73E0-442F-6B8BFA1E974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84" name="Rectangle 55">
              <a:extLst>
                <a:ext uri="{FF2B5EF4-FFF2-40B4-BE49-F238E27FC236}">
                  <a16:creationId xmlns:a16="http://schemas.microsoft.com/office/drawing/2014/main" id="{AA9826CF-DB64-558A-41D9-F76994BE77C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85" name="Rectangle 56">
              <a:extLst>
                <a:ext uri="{FF2B5EF4-FFF2-40B4-BE49-F238E27FC236}">
                  <a16:creationId xmlns:a16="http://schemas.microsoft.com/office/drawing/2014/main" id="{66A488FB-CBAE-60E5-6B81-2E526CBFABE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86" name="Rectangle 57">
              <a:extLst>
                <a:ext uri="{FF2B5EF4-FFF2-40B4-BE49-F238E27FC236}">
                  <a16:creationId xmlns:a16="http://schemas.microsoft.com/office/drawing/2014/main" id="{5C21518F-66CB-AE6C-FD0C-93BF7EA56D8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87" name="Rectangle 58">
              <a:extLst>
                <a:ext uri="{FF2B5EF4-FFF2-40B4-BE49-F238E27FC236}">
                  <a16:creationId xmlns:a16="http://schemas.microsoft.com/office/drawing/2014/main" id="{24A04595-396D-FE28-95E8-BA1F23D94A6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88" name="Rectangle 59">
              <a:extLst>
                <a:ext uri="{FF2B5EF4-FFF2-40B4-BE49-F238E27FC236}">
                  <a16:creationId xmlns:a16="http://schemas.microsoft.com/office/drawing/2014/main" id="{45684D68-CF3B-C237-E032-399E80339EC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89" name="Rectangle 60">
              <a:extLst>
                <a:ext uri="{FF2B5EF4-FFF2-40B4-BE49-F238E27FC236}">
                  <a16:creationId xmlns:a16="http://schemas.microsoft.com/office/drawing/2014/main" id="{AA9E1CE7-32D7-3AAF-3FA8-FC2CA14514A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90" name="Rectangle 61">
              <a:extLst>
                <a:ext uri="{FF2B5EF4-FFF2-40B4-BE49-F238E27FC236}">
                  <a16:creationId xmlns:a16="http://schemas.microsoft.com/office/drawing/2014/main" id="{14571439-3ED3-6E45-570E-8F4DA4F82FA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91" name="Rectangle 62">
              <a:extLst>
                <a:ext uri="{FF2B5EF4-FFF2-40B4-BE49-F238E27FC236}">
                  <a16:creationId xmlns:a16="http://schemas.microsoft.com/office/drawing/2014/main" id="{A81F0A0F-DB34-3496-2F87-880B6CEA85B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92" name="Rectangle 63">
              <a:extLst>
                <a:ext uri="{FF2B5EF4-FFF2-40B4-BE49-F238E27FC236}">
                  <a16:creationId xmlns:a16="http://schemas.microsoft.com/office/drawing/2014/main" id="{5FA127D2-3377-3E80-C725-99BC7B93458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  <p:sp>
          <p:nvSpPr>
            <p:cNvPr id="1093" name="Rectangle 64">
              <a:extLst>
                <a:ext uri="{FF2B5EF4-FFF2-40B4-BE49-F238E27FC236}">
                  <a16:creationId xmlns:a16="http://schemas.microsoft.com/office/drawing/2014/main" id="{3875DDBD-890C-209E-3BDF-988CF1A3CEEA}"/>
                </a:ext>
              </a:extLst>
            </p:cNvPr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s-CR" altLang="es-CR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0E969965-4813-1C27-DCBE-D1ABFC7AA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92088"/>
            <a:ext cx="81629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altLang="es-CR"/>
              <a:t>Haga clic para modificar el estilo de título del patrón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08F42A76-BBA8-369E-B83A-D19A583E9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R"/>
              <a:t>Haga clic para modificar el estilo de texto del patrón</a:t>
            </a:r>
          </a:p>
          <a:p>
            <a:pPr lvl="1"/>
            <a:r>
              <a:rPr lang="es-ES" altLang="es-CR"/>
              <a:t>Segundo nivel</a:t>
            </a:r>
          </a:p>
          <a:p>
            <a:pPr lvl="2"/>
            <a:r>
              <a:rPr lang="es-ES" altLang="es-CR"/>
              <a:t>Tercer nivel</a:t>
            </a:r>
          </a:p>
          <a:p>
            <a:pPr lvl="3"/>
            <a:r>
              <a:rPr lang="es-ES" altLang="es-CR"/>
              <a:t>Cuarto nivel</a:t>
            </a:r>
          </a:p>
          <a:p>
            <a:pPr lvl="4"/>
            <a:r>
              <a:rPr lang="es-ES" altLang="es-CR"/>
              <a:t>Quinto nivel</a:t>
            </a:r>
          </a:p>
        </p:txBody>
      </p:sp>
      <p:sp>
        <p:nvSpPr>
          <p:cNvPr id="17475" name="Rectangle 67">
            <a:extLst>
              <a:ext uri="{FF2B5EF4-FFF2-40B4-BE49-F238E27FC236}">
                <a16:creationId xmlns:a16="http://schemas.microsoft.com/office/drawing/2014/main" id="{8A154117-A0CC-A141-38E8-2BF84E6164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17476" name="Rectangle 68">
            <a:extLst>
              <a:ext uri="{FF2B5EF4-FFF2-40B4-BE49-F238E27FC236}">
                <a16:creationId xmlns:a16="http://schemas.microsoft.com/office/drawing/2014/main" id="{C3297506-DFF8-DCFC-CFD8-31E1DC58E7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s-CR"/>
          </a:p>
        </p:txBody>
      </p:sp>
      <p:sp>
        <p:nvSpPr>
          <p:cNvPr id="17477" name="Rectangle 69">
            <a:extLst>
              <a:ext uri="{FF2B5EF4-FFF2-40B4-BE49-F238E27FC236}">
                <a16:creationId xmlns:a16="http://schemas.microsoft.com/office/drawing/2014/main" id="{5951C4A3-013C-8107-091C-344369BFC8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364313C-6F0C-402B-B824-FB5A02C85714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FCC7E26-B1C5-19B1-F81F-1CF517B3A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300663"/>
            <a:ext cx="6481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CR" sz="2000" b="1">
                <a:latin typeface="Book Antiqua" panose="02040602050305030304" pitchFamily="18" charset="0"/>
                <a:cs typeface="Times New Roman" panose="02020603050405020304" pitchFamily="18" charset="0"/>
              </a:rPr>
              <a:t> CAPITULO V: EVALUACIÓN DE MODELOS DE CLASIFICACIÓN</a:t>
            </a:r>
          </a:p>
        </p:txBody>
      </p:sp>
      <p:sp>
        <p:nvSpPr>
          <p:cNvPr id="5123" name="Text Box 5">
            <a:extLst>
              <a:ext uri="{FF2B5EF4-FFF2-40B4-BE49-F238E27FC236}">
                <a16:creationId xmlns:a16="http://schemas.microsoft.com/office/drawing/2014/main" id="{28F56575-02CA-157D-5ACC-9812F0A27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14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CR" sz="2400" b="1">
                <a:latin typeface="Book Antiqua" panose="02040602050305030304" pitchFamily="18" charset="0"/>
                <a:cs typeface="Times New Roman" panose="02020603050405020304" pitchFamily="18" charset="0"/>
              </a:rPr>
              <a:t>ESCUELA DE ESTADISTICA</a:t>
            </a:r>
            <a:endParaRPr lang="es-ES" altLang="es-CR" sz="2400" b="1">
              <a:latin typeface="Book Antiqua" panose="02040602050305030304" pitchFamily="18" charset="0"/>
            </a:endParaRPr>
          </a:p>
        </p:txBody>
      </p:sp>
      <p:sp>
        <p:nvSpPr>
          <p:cNvPr id="5124" name="Rectangle 7">
            <a:extLst>
              <a:ext uri="{FF2B5EF4-FFF2-40B4-BE49-F238E27FC236}">
                <a16:creationId xmlns:a16="http://schemas.microsoft.com/office/drawing/2014/main" id="{9EDA70F0-5C6B-7782-92C2-500488593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2728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1200"/>
          </a:p>
        </p:txBody>
      </p:sp>
      <p:sp>
        <p:nvSpPr>
          <p:cNvPr id="5125" name="Rectangle 10">
            <a:extLst>
              <a:ext uri="{FF2B5EF4-FFF2-40B4-BE49-F238E27FC236}">
                <a16:creationId xmlns:a16="http://schemas.microsoft.com/office/drawing/2014/main" id="{B32560FB-90E1-E24A-2081-2058478D3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1200"/>
          </a:p>
        </p:txBody>
      </p:sp>
      <p:sp>
        <p:nvSpPr>
          <p:cNvPr id="5126" name="Rectangle 14">
            <a:extLst>
              <a:ext uri="{FF2B5EF4-FFF2-40B4-BE49-F238E27FC236}">
                <a16:creationId xmlns:a16="http://schemas.microsoft.com/office/drawing/2014/main" id="{D1F9D48F-1132-4420-BF5F-9DD2C54A6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8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1200"/>
          </a:p>
        </p:txBody>
      </p:sp>
      <p:sp>
        <p:nvSpPr>
          <p:cNvPr id="5127" name="Rectangle 19">
            <a:extLst>
              <a:ext uri="{FF2B5EF4-FFF2-40B4-BE49-F238E27FC236}">
                <a16:creationId xmlns:a16="http://schemas.microsoft.com/office/drawing/2014/main" id="{5AD37275-FA02-8B3D-0466-46388DA46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2605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1200"/>
          </a:p>
        </p:txBody>
      </p:sp>
      <p:sp>
        <p:nvSpPr>
          <p:cNvPr id="5128" name="Rectangle 21">
            <a:extLst>
              <a:ext uri="{FF2B5EF4-FFF2-40B4-BE49-F238E27FC236}">
                <a16:creationId xmlns:a16="http://schemas.microsoft.com/office/drawing/2014/main" id="{636CD565-A049-5E3B-FCFD-C882DA89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2976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1200"/>
          </a:p>
        </p:txBody>
      </p:sp>
      <p:pic>
        <p:nvPicPr>
          <p:cNvPr id="5129" name="Picture 20" descr="ucrbn">
            <a:extLst>
              <a:ext uri="{FF2B5EF4-FFF2-40B4-BE49-F238E27FC236}">
                <a16:creationId xmlns:a16="http://schemas.microsoft.com/office/drawing/2014/main" id="{27DE7915-B293-EA6B-9DBF-EA87AB93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3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22">
            <a:extLst>
              <a:ext uri="{FF2B5EF4-FFF2-40B4-BE49-F238E27FC236}">
                <a16:creationId xmlns:a16="http://schemas.microsoft.com/office/drawing/2014/main" id="{4FD6BEB3-C530-A78D-FCFD-CA24F90D3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088063"/>
            <a:ext cx="487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CR" sz="1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MX" altLang="es-CR" sz="1600" b="1">
                <a:latin typeface="Book Antiqua" panose="02040602050305030304" pitchFamily="18" charset="0"/>
                <a:cs typeface="Times New Roman" panose="02020603050405020304" pitchFamily="18" charset="0"/>
              </a:rPr>
              <a:t>Presentado por Ricardo Alvarado Barrantes y Shirley Rojas Salazar</a:t>
            </a:r>
          </a:p>
        </p:txBody>
      </p:sp>
      <p:sp>
        <p:nvSpPr>
          <p:cNvPr id="5131" name="Rectangle 25">
            <a:extLst>
              <a:ext uri="{FF2B5EF4-FFF2-40B4-BE49-F238E27FC236}">
                <a16:creationId xmlns:a16="http://schemas.microsoft.com/office/drawing/2014/main" id="{6CE24FDC-D31B-E997-79D7-511E676B7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1916113"/>
            <a:ext cx="46482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CR" sz="2400" b="1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s-MX" altLang="es-CR" sz="2000" b="1">
                <a:latin typeface="Book Antiqua" panose="02040602050305030304" pitchFamily="18" charset="0"/>
                <a:cs typeface="Times New Roman" panose="02020603050405020304" pitchFamily="18" charset="0"/>
              </a:rPr>
              <a:t>INTRODUCCION AL ANÁLISIS MULTIVARIADO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Ejemplo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6" name="Rectangle 3">
            <a:extLst>
              <a:ext uri="{FF2B5EF4-FFF2-40B4-BE49-F238E27FC236}">
                <a16:creationId xmlns:a16="http://schemas.microsoft.com/office/drawing/2014/main" id="{783693E8-D0FE-57FE-F27B-375D0712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9138"/>
            <a:ext cx="35194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s-MX" sz="2000">
                <a:latin typeface="+mn-lt"/>
              </a:rPr>
              <a:t>Se tiene un árbol de decisión con dos clases (bueno y malo), que tiene 9 nodos terminales y que se ordenan de mayor a menor según la probabilidad de malo.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endParaRPr lang="es-ES" altLang="es-CR" sz="20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E58E14-44E1-AB16-545E-8F465E784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346" y="1989138"/>
            <a:ext cx="3936385" cy="43201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5 Marcador de número de diapositiva">
            <a:extLst>
              <a:ext uri="{FF2B5EF4-FFF2-40B4-BE49-F238E27FC236}">
                <a16:creationId xmlns:a16="http://schemas.microsoft.com/office/drawing/2014/main" id="{A0BDEADB-43C8-BF15-5D68-91F0F06E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s-ES" altLang="es-CR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DAC42B3-C7F9-8FCF-3843-6D23C30E1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Cálculos por umbral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CAEBDF2C-90E3-DC63-D016-904D0D252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003A6017-604D-F492-4729-B729C532F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07A89BC8-8B07-66B1-CAC1-A6F7FD1C2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1195E45D-6691-9939-0409-182A63939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6592B4A0-8E69-840B-8B11-5DB3EE76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0" name="Rectangle 9">
            <a:extLst>
              <a:ext uri="{FF2B5EF4-FFF2-40B4-BE49-F238E27FC236}">
                <a16:creationId xmlns:a16="http://schemas.microsoft.com/office/drawing/2014/main" id="{1CC25C84-7D81-CC71-7094-88672E068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1" name="Rectangle 10">
            <a:extLst>
              <a:ext uri="{FF2B5EF4-FFF2-40B4-BE49-F238E27FC236}">
                <a16:creationId xmlns:a16="http://schemas.microsoft.com/office/drawing/2014/main" id="{3EB54B72-981D-0A29-E83B-29650D77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2" name="Rectangle 11">
            <a:extLst>
              <a:ext uri="{FF2B5EF4-FFF2-40B4-BE49-F238E27FC236}">
                <a16:creationId xmlns:a16="http://schemas.microsoft.com/office/drawing/2014/main" id="{D817B809-05D4-0C20-DCA3-816265554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3" name="Rectangle 12">
            <a:extLst>
              <a:ext uri="{FF2B5EF4-FFF2-40B4-BE49-F238E27FC236}">
                <a16:creationId xmlns:a16="http://schemas.microsoft.com/office/drawing/2014/main" id="{50F75C15-1603-F402-EA38-2B6F3785E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4" name="Rectangle 13">
            <a:extLst>
              <a:ext uri="{FF2B5EF4-FFF2-40B4-BE49-F238E27FC236}">
                <a16:creationId xmlns:a16="http://schemas.microsoft.com/office/drawing/2014/main" id="{F60564DA-A098-0CAE-A2CB-39F30FC96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5" name="Rectangle 14">
            <a:extLst>
              <a:ext uri="{FF2B5EF4-FFF2-40B4-BE49-F238E27FC236}">
                <a16:creationId xmlns:a16="http://schemas.microsoft.com/office/drawing/2014/main" id="{48789B05-C2D0-4804-14B7-7494A7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6" name="Rectangle 15">
            <a:extLst>
              <a:ext uri="{FF2B5EF4-FFF2-40B4-BE49-F238E27FC236}">
                <a16:creationId xmlns:a16="http://schemas.microsoft.com/office/drawing/2014/main" id="{2905A0B1-7308-2332-5C12-20B65C52A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7" name="Rectangle 16">
            <a:extLst>
              <a:ext uri="{FF2B5EF4-FFF2-40B4-BE49-F238E27FC236}">
                <a16:creationId xmlns:a16="http://schemas.microsoft.com/office/drawing/2014/main" id="{C4B899C0-79E7-DB0E-6392-D14BD1AA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8" name="Rectangle 17">
            <a:extLst>
              <a:ext uri="{FF2B5EF4-FFF2-40B4-BE49-F238E27FC236}">
                <a16:creationId xmlns:a16="http://schemas.microsoft.com/office/drawing/2014/main" id="{579270FF-EC13-2DCF-95FA-2A2ACD418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9" name="Rectangle 18">
            <a:extLst>
              <a:ext uri="{FF2B5EF4-FFF2-40B4-BE49-F238E27FC236}">
                <a16:creationId xmlns:a16="http://schemas.microsoft.com/office/drawing/2014/main" id="{D5270C2F-58ED-B462-9E3A-2FEE11F1A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30" name="Rectangle 3">
            <a:extLst>
              <a:ext uri="{FF2B5EF4-FFF2-40B4-BE49-F238E27FC236}">
                <a16:creationId xmlns:a16="http://schemas.microsoft.com/office/drawing/2014/main" id="{1901A7B4-71E0-1D16-E473-64B2FFFFC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9138"/>
            <a:ext cx="2149624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s-CR" altLang="es-CR" sz="2000"/>
              <a:t>Se hace una matriz de confusión para cada umbral y se calculan FP y PP.</a:t>
            </a:r>
            <a:endParaRPr lang="es-ES" altLang="es-CR" sz="2000"/>
          </a:p>
          <a:p>
            <a:pPr algn="just">
              <a:spcBef>
                <a:spcPct val="0"/>
              </a:spcBef>
              <a:spcAft>
                <a:spcPts val="60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endParaRPr lang="es-ES" altLang="es-CR" sz="20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E89A8B26-98E2-102D-AE5E-29B243C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s-ES" altLang="es-CR" sz="1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6F8B6A-4910-B4C1-A0FB-1F51A2A00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899" y="1962150"/>
            <a:ext cx="5381625" cy="4324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DAC42B3-C7F9-8FCF-3843-6D23C30E1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Resumen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CAEBDF2C-90E3-DC63-D016-904D0D252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003A6017-604D-F492-4729-B729C532F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07A89BC8-8B07-66B1-CAC1-A6F7FD1C2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1195E45D-6691-9939-0409-182A63939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6592B4A0-8E69-840B-8B11-5DB3EE76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0" name="Rectangle 9">
            <a:extLst>
              <a:ext uri="{FF2B5EF4-FFF2-40B4-BE49-F238E27FC236}">
                <a16:creationId xmlns:a16="http://schemas.microsoft.com/office/drawing/2014/main" id="{1CC25C84-7D81-CC71-7094-88672E068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1" name="Rectangle 10">
            <a:extLst>
              <a:ext uri="{FF2B5EF4-FFF2-40B4-BE49-F238E27FC236}">
                <a16:creationId xmlns:a16="http://schemas.microsoft.com/office/drawing/2014/main" id="{3EB54B72-981D-0A29-E83B-29650D77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2" name="Rectangle 11">
            <a:extLst>
              <a:ext uri="{FF2B5EF4-FFF2-40B4-BE49-F238E27FC236}">
                <a16:creationId xmlns:a16="http://schemas.microsoft.com/office/drawing/2014/main" id="{D817B809-05D4-0C20-DCA3-816265554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3" name="Rectangle 12">
            <a:extLst>
              <a:ext uri="{FF2B5EF4-FFF2-40B4-BE49-F238E27FC236}">
                <a16:creationId xmlns:a16="http://schemas.microsoft.com/office/drawing/2014/main" id="{50F75C15-1603-F402-EA38-2B6F3785E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4" name="Rectangle 13">
            <a:extLst>
              <a:ext uri="{FF2B5EF4-FFF2-40B4-BE49-F238E27FC236}">
                <a16:creationId xmlns:a16="http://schemas.microsoft.com/office/drawing/2014/main" id="{F60564DA-A098-0CAE-A2CB-39F30FC96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5" name="Rectangle 14">
            <a:extLst>
              <a:ext uri="{FF2B5EF4-FFF2-40B4-BE49-F238E27FC236}">
                <a16:creationId xmlns:a16="http://schemas.microsoft.com/office/drawing/2014/main" id="{48789B05-C2D0-4804-14B7-7494A7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6" name="Rectangle 15">
            <a:extLst>
              <a:ext uri="{FF2B5EF4-FFF2-40B4-BE49-F238E27FC236}">
                <a16:creationId xmlns:a16="http://schemas.microsoft.com/office/drawing/2014/main" id="{2905A0B1-7308-2332-5C12-20B65C52A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7" name="Rectangle 16">
            <a:extLst>
              <a:ext uri="{FF2B5EF4-FFF2-40B4-BE49-F238E27FC236}">
                <a16:creationId xmlns:a16="http://schemas.microsoft.com/office/drawing/2014/main" id="{C4B899C0-79E7-DB0E-6392-D14BD1AA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8" name="Rectangle 17">
            <a:extLst>
              <a:ext uri="{FF2B5EF4-FFF2-40B4-BE49-F238E27FC236}">
                <a16:creationId xmlns:a16="http://schemas.microsoft.com/office/drawing/2014/main" id="{579270FF-EC13-2DCF-95FA-2A2ACD418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9" name="Rectangle 18">
            <a:extLst>
              <a:ext uri="{FF2B5EF4-FFF2-40B4-BE49-F238E27FC236}">
                <a16:creationId xmlns:a16="http://schemas.microsoft.com/office/drawing/2014/main" id="{D5270C2F-58ED-B462-9E3A-2FEE11F1A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E89A8B26-98E2-102D-AE5E-29B243C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s-ES" altLang="es-CR" sz="14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6DE5CA-F34C-F24B-45B3-36CD2913C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79" y="1957084"/>
            <a:ext cx="6894054" cy="4330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485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AUC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6" name="Rectangle 3">
            <a:extLst>
              <a:ext uri="{FF2B5EF4-FFF2-40B4-BE49-F238E27FC236}">
                <a16:creationId xmlns:a16="http://schemas.microsoft.com/office/drawing/2014/main" id="{783693E8-D0FE-57FE-F27B-375D0712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9138"/>
            <a:ext cx="76962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s-MX" sz="2000">
                <a:latin typeface="+mn-lt"/>
              </a:rPr>
              <a:t>El área bajo la curva ROC (AUC, siglas en inglés) proporciona una medición agregada del rendimiento en todos los umbrales de clasificación posibles. </a:t>
            </a:r>
          </a:p>
          <a:p>
            <a:pPr algn="just"/>
            <a:r>
              <a:rPr lang="es-MX" sz="2000">
                <a:latin typeface="+mn-lt"/>
              </a:rPr>
              <a:t>Una forma de interpretar el AUC es como la probabilidad de que el modelo clasifique un ejemplo positivo aleatorio más alto que un ejemplo negativo aleatorio.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endParaRPr lang="es-ES" altLang="es-CR" sz="20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s-ES" altLang="es-CR" sz="1400"/>
          </a:p>
        </p:txBody>
      </p:sp>
    </p:spTree>
    <p:extLst>
      <p:ext uri="{BB962C8B-B14F-4D97-AF65-F5344CB8AC3E}">
        <p14:creationId xmlns:p14="http://schemas.microsoft.com/office/powerpoint/2010/main" val="156332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AUC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6" name="Rectangle 3">
            <a:extLst>
              <a:ext uri="{FF2B5EF4-FFF2-40B4-BE49-F238E27FC236}">
                <a16:creationId xmlns:a16="http://schemas.microsoft.com/office/drawing/2014/main" id="{783693E8-D0FE-57FE-F27B-375D0712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9138"/>
            <a:ext cx="7696200" cy="460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s-MX" sz="1800">
                <a:latin typeface="+mn-lt"/>
              </a:rPr>
              <a:t>El AUC oscila entre 0 y 1. Un modelo cuyas predicciones son un 100% incorrectas tendría un AUC de 0; otro cuyas predicciones son un 100% correctas tiene un AUC de 1.0. y si el AUC es 0.5 es lo mismo que tomar la decisión con una moneda al aire. </a:t>
            </a:r>
          </a:p>
          <a:p>
            <a:pPr algn="just">
              <a:spcAft>
                <a:spcPts val="600"/>
              </a:spcAft>
            </a:pPr>
            <a:r>
              <a:rPr lang="es-MX" sz="1800">
                <a:latin typeface="+mn-lt"/>
              </a:rPr>
              <a:t>Un AUC de 0.8, por ejemplo, significa que en 80% de las veces, un caso seleccionado aleatoriamente del grupo positivo, tiene un chance para ser clasificado como positivo, mayor que un caso seleccionado de los negativos.</a:t>
            </a:r>
          </a:p>
          <a:p>
            <a:pPr algn="just">
              <a:spcAft>
                <a:spcPts val="600"/>
              </a:spcAft>
            </a:pPr>
            <a:r>
              <a:rPr lang="es-MX" sz="1800">
                <a:latin typeface="+mn-lt"/>
              </a:rPr>
              <a:t>En la práctica se busca tener un indicador entre 0.6 y 0.9, ya que más bajo de 0.6 significa que el modelo no es predictivo, o sea, pobre. En la práctica es muy difícil tener valores mayores a 0.9, aunque sería lo ideal, pero puede generar sospechas de que algo no esta bien (sobreajuste).</a:t>
            </a:r>
          </a:p>
          <a:p>
            <a:pPr algn="just"/>
            <a:endParaRPr lang="es-ES" altLang="es-CR" sz="16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s-ES" altLang="es-CR" sz="1400"/>
          </a:p>
        </p:txBody>
      </p:sp>
    </p:spTree>
    <p:extLst>
      <p:ext uri="{BB962C8B-B14F-4D97-AF65-F5344CB8AC3E}">
        <p14:creationId xmlns:p14="http://schemas.microsoft.com/office/powerpoint/2010/main" val="404189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DAC42B3-C7F9-8FCF-3843-6D23C30E1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Curva ROC y AUC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CAEBDF2C-90E3-DC63-D016-904D0D252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003A6017-604D-F492-4729-B729C532F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07A89BC8-8B07-66B1-CAC1-A6F7FD1C2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1195E45D-6691-9939-0409-182A63939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6592B4A0-8E69-840B-8B11-5DB3EE76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0" name="Rectangle 9">
            <a:extLst>
              <a:ext uri="{FF2B5EF4-FFF2-40B4-BE49-F238E27FC236}">
                <a16:creationId xmlns:a16="http://schemas.microsoft.com/office/drawing/2014/main" id="{1CC25C84-7D81-CC71-7094-88672E068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1" name="Rectangle 10">
            <a:extLst>
              <a:ext uri="{FF2B5EF4-FFF2-40B4-BE49-F238E27FC236}">
                <a16:creationId xmlns:a16="http://schemas.microsoft.com/office/drawing/2014/main" id="{3EB54B72-981D-0A29-E83B-29650D77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2" name="Rectangle 11">
            <a:extLst>
              <a:ext uri="{FF2B5EF4-FFF2-40B4-BE49-F238E27FC236}">
                <a16:creationId xmlns:a16="http://schemas.microsoft.com/office/drawing/2014/main" id="{D817B809-05D4-0C20-DCA3-816265554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3" name="Rectangle 12">
            <a:extLst>
              <a:ext uri="{FF2B5EF4-FFF2-40B4-BE49-F238E27FC236}">
                <a16:creationId xmlns:a16="http://schemas.microsoft.com/office/drawing/2014/main" id="{50F75C15-1603-F402-EA38-2B6F3785E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4" name="Rectangle 13">
            <a:extLst>
              <a:ext uri="{FF2B5EF4-FFF2-40B4-BE49-F238E27FC236}">
                <a16:creationId xmlns:a16="http://schemas.microsoft.com/office/drawing/2014/main" id="{F60564DA-A098-0CAE-A2CB-39F30FC96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5" name="Rectangle 14">
            <a:extLst>
              <a:ext uri="{FF2B5EF4-FFF2-40B4-BE49-F238E27FC236}">
                <a16:creationId xmlns:a16="http://schemas.microsoft.com/office/drawing/2014/main" id="{48789B05-C2D0-4804-14B7-7494A7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6" name="Rectangle 15">
            <a:extLst>
              <a:ext uri="{FF2B5EF4-FFF2-40B4-BE49-F238E27FC236}">
                <a16:creationId xmlns:a16="http://schemas.microsoft.com/office/drawing/2014/main" id="{2905A0B1-7308-2332-5C12-20B65C52A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7" name="Rectangle 16">
            <a:extLst>
              <a:ext uri="{FF2B5EF4-FFF2-40B4-BE49-F238E27FC236}">
                <a16:creationId xmlns:a16="http://schemas.microsoft.com/office/drawing/2014/main" id="{C4B899C0-79E7-DB0E-6392-D14BD1AA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8" name="Rectangle 17">
            <a:extLst>
              <a:ext uri="{FF2B5EF4-FFF2-40B4-BE49-F238E27FC236}">
                <a16:creationId xmlns:a16="http://schemas.microsoft.com/office/drawing/2014/main" id="{579270FF-EC13-2DCF-95FA-2A2ACD418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9" name="Rectangle 18">
            <a:extLst>
              <a:ext uri="{FF2B5EF4-FFF2-40B4-BE49-F238E27FC236}">
                <a16:creationId xmlns:a16="http://schemas.microsoft.com/office/drawing/2014/main" id="{D5270C2F-58ED-B462-9E3A-2FEE11F1A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E89A8B26-98E2-102D-AE5E-29B243C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s-ES" altLang="es-CR" sz="14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B47F99-9098-386C-AD68-9A072883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795769"/>
            <a:ext cx="6515100" cy="4743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287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Curva ROC y AUC para regresión logística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6" name="Rectangle 3">
            <a:extLst>
              <a:ext uri="{FF2B5EF4-FFF2-40B4-BE49-F238E27FC236}">
                <a16:creationId xmlns:a16="http://schemas.microsoft.com/office/drawing/2014/main" id="{783693E8-D0FE-57FE-F27B-375D0712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9138"/>
            <a:ext cx="7696200" cy="294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s-MX" sz="1800">
                <a:latin typeface="+mn-lt"/>
              </a:rPr>
              <a:t>En regresión logística se suele utilizar como punto de corte para clasificar a los individuos una probabilidad de 0.5. </a:t>
            </a:r>
          </a:p>
          <a:p>
            <a:pPr algn="just">
              <a:spcAft>
                <a:spcPts val="600"/>
              </a:spcAft>
            </a:pPr>
            <a:r>
              <a:rPr lang="es-MX" sz="1800">
                <a:latin typeface="+mn-lt"/>
              </a:rPr>
              <a:t>Si se varía ese punto de corte para considerar otros escenarios, estos se pueden considerar como umbrales y con ellos se puede para calcular la </a:t>
            </a:r>
            <a:r>
              <a:rPr lang="es-MX" sz="1800">
                <a:solidFill>
                  <a:srgbClr val="FF0000"/>
                </a:solidFill>
                <a:latin typeface="+mn-lt"/>
              </a:rPr>
              <a:t>precisión positiva </a:t>
            </a:r>
            <a:r>
              <a:rPr lang="es-MX" sz="1800">
                <a:latin typeface="+mn-lt"/>
              </a:rPr>
              <a:t>y los </a:t>
            </a:r>
            <a:r>
              <a:rPr lang="es-MX" sz="1800">
                <a:solidFill>
                  <a:srgbClr val="FF0000"/>
                </a:solidFill>
                <a:latin typeface="+mn-lt"/>
              </a:rPr>
              <a:t>falsos positivos</a:t>
            </a:r>
            <a:r>
              <a:rPr lang="es-MX" sz="1800">
                <a:latin typeface="+mn-lt"/>
              </a:rPr>
              <a:t> y así obtener una curva ROC. </a:t>
            </a:r>
          </a:p>
          <a:p>
            <a:pPr algn="just">
              <a:spcAft>
                <a:spcPts val="600"/>
              </a:spcAft>
            </a:pPr>
            <a:r>
              <a:rPr lang="es-MX" sz="1800">
                <a:latin typeface="+mn-lt"/>
              </a:rPr>
              <a:t>Las probabilidades estimadas para cada individuo se pueden utilizar como umbrales.</a:t>
            </a:r>
          </a:p>
          <a:p>
            <a:pPr algn="just"/>
            <a:endParaRPr lang="es-ES" altLang="es-CR" sz="16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s-ES" altLang="es-CR" sz="1400"/>
          </a:p>
        </p:txBody>
      </p:sp>
    </p:spTree>
    <p:extLst>
      <p:ext uri="{BB962C8B-B14F-4D97-AF65-F5344CB8AC3E}">
        <p14:creationId xmlns:p14="http://schemas.microsoft.com/office/powerpoint/2010/main" val="32635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Ejemplo ROC para datos de </a:t>
            </a:r>
            <a:r>
              <a:rPr lang="es-MX" altLang="es-CR" sz="2800" b="1" err="1">
                <a:latin typeface="Times New Roman" panose="02020603050405020304" pitchFamily="18" charset="0"/>
              </a:rPr>
              <a:t>cr</a:t>
            </a:r>
            <a:r>
              <a:rPr lang="es-CR" altLang="es-CR" sz="2800" b="1" err="1">
                <a:latin typeface="Times New Roman" panose="02020603050405020304" pitchFamily="18" charset="0"/>
              </a:rPr>
              <a:t>áneos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6" name="Rectangle 3">
            <a:extLst>
              <a:ext uri="{FF2B5EF4-FFF2-40B4-BE49-F238E27FC236}">
                <a16:creationId xmlns:a16="http://schemas.microsoft.com/office/drawing/2014/main" id="{783693E8-D0FE-57FE-F27B-375D0712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9138"/>
            <a:ext cx="7696200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s-MX" altLang="es-CR" sz="1800">
                <a:latin typeface="+mn-lt"/>
              </a:rPr>
              <a:t>Se tienen datos de 32 cráneos recogidos en el </a:t>
            </a:r>
            <a:r>
              <a:rPr lang="es-MX" altLang="es-CR" sz="1800" err="1">
                <a:latin typeface="+mn-lt"/>
              </a:rPr>
              <a:t>Tibet</a:t>
            </a:r>
            <a:r>
              <a:rPr lang="es-MX" altLang="es-CR" sz="1800">
                <a:latin typeface="+mn-lt"/>
              </a:rPr>
              <a:t> los cuales han sido clasificados en 2 tipos raciales. </a:t>
            </a:r>
          </a:p>
          <a:p>
            <a:pPr algn="just">
              <a:spcAft>
                <a:spcPts val="600"/>
              </a:spcAft>
            </a:pPr>
            <a:r>
              <a:rPr lang="es-MX" altLang="es-CR" sz="1800">
                <a:latin typeface="+mn-lt"/>
              </a:rPr>
              <a:t>Se ajusta un modelo de regresión logística donde el interés está en el segundo tipo racial.</a:t>
            </a:r>
          </a:p>
          <a:p>
            <a:pPr algn="just">
              <a:spcAft>
                <a:spcPts val="600"/>
              </a:spcAft>
            </a:pPr>
            <a:r>
              <a:rPr lang="es-MX" altLang="es-CR" sz="1800">
                <a:latin typeface="+mn-lt"/>
              </a:rPr>
              <a:t>De la misma forma que en el caso del árbol de decisión, se obtiene</a:t>
            </a:r>
            <a:r>
              <a:rPr lang="es-CR" altLang="es-CR" sz="1800"/>
              <a:t> una matriz de confusión para cada umbral y se calculan FP y PP.</a:t>
            </a:r>
            <a:endParaRPr lang="es-ES" altLang="es-CR" sz="1800"/>
          </a:p>
          <a:p>
            <a:pPr algn="just">
              <a:spcAft>
                <a:spcPts val="600"/>
              </a:spcAft>
            </a:pPr>
            <a:endParaRPr lang="es-ES" altLang="es-CR" sz="16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5271" y="6307569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s-ES" altLang="es-CR" sz="1400"/>
          </a:p>
        </p:txBody>
      </p:sp>
    </p:spTree>
    <p:extLst>
      <p:ext uri="{BB962C8B-B14F-4D97-AF65-F5344CB8AC3E}">
        <p14:creationId xmlns:p14="http://schemas.microsoft.com/office/powerpoint/2010/main" val="282940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DAC42B3-C7F9-8FCF-3843-6D23C30E1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Segundo umbral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CAEBDF2C-90E3-DC63-D016-904D0D252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003A6017-604D-F492-4729-B729C532F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07A89BC8-8B07-66B1-CAC1-A6F7FD1C2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1195E45D-6691-9939-0409-182A63939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6592B4A0-8E69-840B-8B11-5DB3EE76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0" name="Rectangle 9">
            <a:extLst>
              <a:ext uri="{FF2B5EF4-FFF2-40B4-BE49-F238E27FC236}">
                <a16:creationId xmlns:a16="http://schemas.microsoft.com/office/drawing/2014/main" id="{1CC25C84-7D81-CC71-7094-88672E068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1" name="Rectangle 10">
            <a:extLst>
              <a:ext uri="{FF2B5EF4-FFF2-40B4-BE49-F238E27FC236}">
                <a16:creationId xmlns:a16="http://schemas.microsoft.com/office/drawing/2014/main" id="{3EB54B72-981D-0A29-E83B-29650D77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2" name="Rectangle 11">
            <a:extLst>
              <a:ext uri="{FF2B5EF4-FFF2-40B4-BE49-F238E27FC236}">
                <a16:creationId xmlns:a16="http://schemas.microsoft.com/office/drawing/2014/main" id="{D817B809-05D4-0C20-DCA3-816265554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3" name="Rectangle 12">
            <a:extLst>
              <a:ext uri="{FF2B5EF4-FFF2-40B4-BE49-F238E27FC236}">
                <a16:creationId xmlns:a16="http://schemas.microsoft.com/office/drawing/2014/main" id="{50F75C15-1603-F402-EA38-2B6F3785E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4" name="Rectangle 13">
            <a:extLst>
              <a:ext uri="{FF2B5EF4-FFF2-40B4-BE49-F238E27FC236}">
                <a16:creationId xmlns:a16="http://schemas.microsoft.com/office/drawing/2014/main" id="{F60564DA-A098-0CAE-A2CB-39F30FC96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5" name="Rectangle 14">
            <a:extLst>
              <a:ext uri="{FF2B5EF4-FFF2-40B4-BE49-F238E27FC236}">
                <a16:creationId xmlns:a16="http://schemas.microsoft.com/office/drawing/2014/main" id="{48789B05-C2D0-4804-14B7-7494A7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6" name="Rectangle 15">
            <a:extLst>
              <a:ext uri="{FF2B5EF4-FFF2-40B4-BE49-F238E27FC236}">
                <a16:creationId xmlns:a16="http://schemas.microsoft.com/office/drawing/2014/main" id="{2905A0B1-7308-2332-5C12-20B65C52A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7" name="Rectangle 16">
            <a:extLst>
              <a:ext uri="{FF2B5EF4-FFF2-40B4-BE49-F238E27FC236}">
                <a16:creationId xmlns:a16="http://schemas.microsoft.com/office/drawing/2014/main" id="{C4B899C0-79E7-DB0E-6392-D14BD1AA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8" name="Rectangle 17">
            <a:extLst>
              <a:ext uri="{FF2B5EF4-FFF2-40B4-BE49-F238E27FC236}">
                <a16:creationId xmlns:a16="http://schemas.microsoft.com/office/drawing/2014/main" id="{579270FF-EC13-2DCF-95FA-2A2ACD418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3329" name="Rectangle 18">
            <a:extLst>
              <a:ext uri="{FF2B5EF4-FFF2-40B4-BE49-F238E27FC236}">
                <a16:creationId xmlns:a16="http://schemas.microsoft.com/office/drawing/2014/main" id="{D5270C2F-58ED-B462-9E3A-2FEE11F1A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E89A8B26-98E2-102D-AE5E-29B243C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s-ES" altLang="es-CR" sz="14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324D8E-6FBC-D673-0914-64C1C3CB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929529"/>
            <a:ext cx="5410200" cy="4324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5968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Ejemplo ROC para datos de </a:t>
            </a:r>
            <a:r>
              <a:rPr lang="es-MX" altLang="es-CR" sz="2800" b="1" err="1">
                <a:latin typeface="Times New Roman" panose="02020603050405020304" pitchFamily="18" charset="0"/>
              </a:rPr>
              <a:t>cr</a:t>
            </a:r>
            <a:r>
              <a:rPr lang="es-CR" altLang="es-CR" sz="2800" b="1" err="1">
                <a:latin typeface="Times New Roman" panose="02020603050405020304" pitchFamily="18" charset="0"/>
              </a:rPr>
              <a:t>áneos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6" name="Rectangle 3">
            <a:extLst>
              <a:ext uri="{FF2B5EF4-FFF2-40B4-BE49-F238E27FC236}">
                <a16:creationId xmlns:a16="http://schemas.microsoft.com/office/drawing/2014/main" id="{783693E8-D0FE-57FE-F27B-375D0712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9138"/>
            <a:ext cx="7696200" cy="74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US" altLang="es-CR" sz="1800" err="1">
                <a:latin typeface="+mn-lt"/>
              </a:rPr>
              <a:t>Probabilidades</a:t>
            </a:r>
            <a:r>
              <a:rPr lang="en-US" altLang="es-CR" sz="1800">
                <a:latin typeface="+mn-lt"/>
              </a:rPr>
              <a:t> </a:t>
            </a:r>
            <a:r>
              <a:rPr lang="en-US" altLang="es-CR" sz="1800" err="1">
                <a:latin typeface="+mn-lt"/>
              </a:rPr>
              <a:t>estimadas</a:t>
            </a:r>
            <a:r>
              <a:rPr lang="en-US" altLang="es-CR" sz="1800">
                <a:latin typeface="+mn-lt"/>
              </a:rPr>
              <a:t>, que se </a:t>
            </a:r>
            <a:r>
              <a:rPr lang="en-US" altLang="es-CR" sz="1800" err="1">
                <a:latin typeface="+mn-lt"/>
              </a:rPr>
              <a:t>usan</a:t>
            </a:r>
            <a:r>
              <a:rPr lang="en-US" altLang="es-CR" sz="1800">
                <a:latin typeface="+mn-lt"/>
              </a:rPr>
              <a:t> </a:t>
            </a:r>
            <a:r>
              <a:rPr lang="en-US" altLang="es-CR" sz="1800" err="1">
                <a:latin typeface="+mn-lt"/>
              </a:rPr>
              <a:t>como</a:t>
            </a:r>
            <a:r>
              <a:rPr lang="en-US" altLang="es-CR" sz="1800">
                <a:latin typeface="+mn-lt"/>
              </a:rPr>
              <a:t> </a:t>
            </a:r>
            <a:r>
              <a:rPr lang="en-US" altLang="es-CR" sz="1800" err="1">
                <a:latin typeface="+mn-lt"/>
              </a:rPr>
              <a:t>umbrales</a:t>
            </a:r>
            <a:r>
              <a:rPr lang="en-US" altLang="es-CR" sz="1800">
                <a:latin typeface="+mn-lt"/>
              </a:rPr>
              <a:t>:</a:t>
            </a:r>
            <a:endParaRPr lang="es-ES" altLang="es-CR" sz="1800"/>
          </a:p>
          <a:p>
            <a:pPr algn="just">
              <a:spcAft>
                <a:spcPts val="600"/>
              </a:spcAft>
            </a:pPr>
            <a:endParaRPr lang="es-ES" altLang="es-CR" sz="16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s-ES" altLang="es-CR" sz="14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46790E-298F-DA8A-AF6D-9EDB79C3C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91976"/>
              </p:ext>
            </p:extLst>
          </p:nvPr>
        </p:nvGraphicFramePr>
        <p:xfrm>
          <a:off x="1315600" y="2478037"/>
          <a:ext cx="6352746" cy="4265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905">
                  <a:extLst>
                    <a:ext uri="{9D8B030D-6E8A-4147-A177-3AD203B41FA5}">
                      <a16:colId xmlns:a16="http://schemas.microsoft.com/office/drawing/2014/main" val="2307911777"/>
                    </a:ext>
                  </a:extLst>
                </a:gridCol>
                <a:gridCol w="958905">
                  <a:extLst>
                    <a:ext uri="{9D8B030D-6E8A-4147-A177-3AD203B41FA5}">
                      <a16:colId xmlns:a16="http://schemas.microsoft.com/office/drawing/2014/main" val="1850719339"/>
                    </a:ext>
                  </a:extLst>
                </a:gridCol>
                <a:gridCol w="319635">
                  <a:extLst>
                    <a:ext uri="{9D8B030D-6E8A-4147-A177-3AD203B41FA5}">
                      <a16:colId xmlns:a16="http://schemas.microsoft.com/office/drawing/2014/main" val="1162684457"/>
                    </a:ext>
                  </a:extLst>
                </a:gridCol>
                <a:gridCol w="958905">
                  <a:extLst>
                    <a:ext uri="{9D8B030D-6E8A-4147-A177-3AD203B41FA5}">
                      <a16:colId xmlns:a16="http://schemas.microsoft.com/office/drawing/2014/main" val="2950400192"/>
                    </a:ext>
                  </a:extLst>
                </a:gridCol>
                <a:gridCol w="958905">
                  <a:extLst>
                    <a:ext uri="{9D8B030D-6E8A-4147-A177-3AD203B41FA5}">
                      <a16:colId xmlns:a16="http://schemas.microsoft.com/office/drawing/2014/main" val="3837500905"/>
                    </a:ext>
                  </a:extLst>
                </a:gridCol>
                <a:gridCol w="279681">
                  <a:extLst>
                    <a:ext uri="{9D8B030D-6E8A-4147-A177-3AD203B41FA5}">
                      <a16:colId xmlns:a16="http://schemas.microsoft.com/office/drawing/2014/main" val="311321472"/>
                    </a:ext>
                  </a:extLst>
                </a:gridCol>
                <a:gridCol w="958905">
                  <a:extLst>
                    <a:ext uri="{9D8B030D-6E8A-4147-A177-3AD203B41FA5}">
                      <a16:colId xmlns:a16="http://schemas.microsoft.com/office/drawing/2014/main" val="814660008"/>
                    </a:ext>
                  </a:extLst>
                </a:gridCol>
                <a:gridCol w="958905">
                  <a:extLst>
                    <a:ext uri="{9D8B030D-6E8A-4147-A177-3AD203B41FA5}">
                      <a16:colId xmlns:a16="http://schemas.microsoft.com/office/drawing/2014/main" val="1849552227"/>
                    </a:ext>
                  </a:extLst>
                </a:gridCol>
              </a:tblGrid>
              <a:tr h="355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p(tipo2)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p(tipo2)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p(tipo2)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768409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0.00003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0.70476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2182960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0.26988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5527190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0.91526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4574813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0.35229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0.94244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3828248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0.43052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0.98531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7952160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0.00226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0.44173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0.99897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1459910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0.54245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0.99906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7363670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0.60131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0.99966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4564613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0.60904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0.99992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9972767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0.10252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0.64532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0.99999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1078742"/>
                  </a:ext>
                </a:extLst>
              </a:tr>
              <a:tr h="355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0.15706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0.70175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233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99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>
            <a:extLst>
              <a:ext uri="{FF2B5EF4-FFF2-40B4-BE49-F238E27FC236}">
                <a16:creationId xmlns:a16="http://schemas.microsoft.com/office/drawing/2014/main" id="{D0FCA115-2A6B-3125-69AA-7CF432C9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EE0BDE-9C00-4A46-B389-DB5D91C25B37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s-ES" altLang="es-CR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8858D2D-2860-F202-9EC1-59B44890A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Matriz de confusión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AFB8649-3054-C1F8-F209-0FF68C015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9138"/>
            <a:ext cx="7696200" cy="1631216"/>
          </a:xfrm>
          <a:noFill/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  <a:spcAft>
                <a:spcPts val="60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s-MX" sz="2000"/>
              <a:t>Contiene información acerca de las predicciones realizadas por un método de clasificación, comparando para el conjunto de elementos de la base de prueba, la predicción dada versus la clase a la que estos realmente pertenecen.</a:t>
            </a:r>
            <a:endParaRPr lang="es-ES" altLang="es-CR" sz="2000"/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6C466058-05C2-1312-547E-91AF75AF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937741A3-E3F8-AFF5-CC36-B5DD36FD2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1" name="Rectangle 6">
            <a:extLst>
              <a:ext uri="{FF2B5EF4-FFF2-40B4-BE49-F238E27FC236}">
                <a16:creationId xmlns:a16="http://schemas.microsoft.com/office/drawing/2014/main" id="{8BC7D14C-A03E-405E-7AA9-6FCA08802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2" name="Rectangle 7">
            <a:extLst>
              <a:ext uri="{FF2B5EF4-FFF2-40B4-BE49-F238E27FC236}">
                <a16:creationId xmlns:a16="http://schemas.microsoft.com/office/drawing/2014/main" id="{94D55895-CA31-A6CF-EA08-76A4818FF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3" name="Rectangle 8">
            <a:extLst>
              <a:ext uri="{FF2B5EF4-FFF2-40B4-BE49-F238E27FC236}">
                <a16:creationId xmlns:a16="http://schemas.microsoft.com/office/drawing/2014/main" id="{53EAEA94-564B-37D0-B110-43C40867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4" name="Rectangle 9">
            <a:extLst>
              <a:ext uri="{FF2B5EF4-FFF2-40B4-BE49-F238E27FC236}">
                <a16:creationId xmlns:a16="http://schemas.microsoft.com/office/drawing/2014/main" id="{D56501FA-2346-4189-2502-62D6CE3E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5" name="Rectangle 10">
            <a:extLst>
              <a:ext uri="{FF2B5EF4-FFF2-40B4-BE49-F238E27FC236}">
                <a16:creationId xmlns:a16="http://schemas.microsoft.com/office/drawing/2014/main" id="{298F0965-27DB-2A6A-B720-CB9A024E4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6" name="Rectangle 11">
            <a:extLst>
              <a:ext uri="{FF2B5EF4-FFF2-40B4-BE49-F238E27FC236}">
                <a16:creationId xmlns:a16="http://schemas.microsoft.com/office/drawing/2014/main" id="{06FF13B2-295E-CFD0-E89E-E08C456EB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7" name="Rectangle 12">
            <a:extLst>
              <a:ext uri="{FF2B5EF4-FFF2-40B4-BE49-F238E27FC236}">
                <a16:creationId xmlns:a16="http://schemas.microsoft.com/office/drawing/2014/main" id="{31847711-6133-E6D4-95F3-B51F8618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8" name="Rectangle 13">
            <a:extLst>
              <a:ext uri="{FF2B5EF4-FFF2-40B4-BE49-F238E27FC236}">
                <a16:creationId xmlns:a16="http://schemas.microsoft.com/office/drawing/2014/main" id="{D92A94C6-4937-76EC-11C7-ABB4C8DD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9" name="Rectangle 14">
            <a:extLst>
              <a:ext uri="{FF2B5EF4-FFF2-40B4-BE49-F238E27FC236}">
                <a16:creationId xmlns:a16="http://schemas.microsoft.com/office/drawing/2014/main" id="{E30E1A42-5D4B-F5B9-283C-05AB06C6B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60" name="Rectangle 15">
            <a:extLst>
              <a:ext uri="{FF2B5EF4-FFF2-40B4-BE49-F238E27FC236}">
                <a16:creationId xmlns:a16="http://schemas.microsoft.com/office/drawing/2014/main" id="{129F62AB-48A5-01D6-DDF0-AC602EBDF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61" name="Rectangle 16">
            <a:extLst>
              <a:ext uri="{FF2B5EF4-FFF2-40B4-BE49-F238E27FC236}">
                <a16:creationId xmlns:a16="http://schemas.microsoft.com/office/drawing/2014/main" id="{998C2E1B-1D82-9872-3809-E77371C8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62" name="Rectangle 17">
            <a:extLst>
              <a:ext uri="{FF2B5EF4-FFF2-40B4-BE49-F238E27FC236}">
                <a16:creationId xmlns:a16="http://schemas.microsoft.com/office/drawing/2014/main" id="{04A52383-DD96-2660-CD4B-BCB75F973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63" name="Rectangle 18">
            <a:extLst>
              <a:ext uri="{FF2B5EF4-FFF2-40B4-BE49-F238E27FC236}">
                <a16:creationId xmlns:a16="http://schemas.microsoft.com/office/drawing/2014/main" id="{7DBF75AC-4C7B-DC26-5248-88E79320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993942-D453-60DA-A86C-C5F17114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824" y="3783131"/>
            <a:ext cx="3394952" cy="2661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Ejemplo ROC para datos de </a:t>
            </a:r>
            <a:r>
              <a:rPr lang="es-MX" altLang="es-CR" sz="2800" b="1" err="1">
                <a:latin typeface="Times New Roman" panose="02020603050405020304" pitchFamily="18" charset="0"/>
              </a:rPr>
              <a:t>cr</a:t>
            </a:r>
            <a:r>
              <a:rPr lang="es-CR" altLang="es-CR" sz="2800" b="1" err="1">
                <a:latin typeface="Times New Roman" panose="02020603050405020304" pitchFamily="18" charset="0"/>
              </a:rPr>
              <a:t>áneos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06" name="Rectangle 3">
                <a:extLst>
                  <a:ext uri="{FF2B5EF4-FFF2-40B4-BE49-F238E27FC236}">
                    <a16:creationId xmlns:a16="http://schemas.microsoft.com/office/drawing/2014/main" id="{783693E8-D0FE-57FE-F27B-375D0712B9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989138"/>
                <a:ext cx="7696200" cy="5231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just">
                  <a:spcAft>
                    <a:spcPts val="600"/>
                  </a:spcAft>
                </a:pPr>
                <a:r>
                  <a:rPr lang="en-US" altLang="es-CR" sz="1800">
                    <a:latin typeface="+mn-lt"/>
                  </a:rPr>
                  <a:t>Umbral p=0.0003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altLang="es-CR" sz="1800" err="1">
                    <a:latin typeface="+mn-lt"/>
                  </a:rPr>
                  <a:t>Matriz</a:t>
                </a:r>
                <a:r>
                  <a:rPr lang="en-US" altLang="es-CR" sz="1800">
                    <a:latin typeface="+mn-lt"/>
                  </a:rPr>
                  <a:t> de </a:t>
                </a:r>
                <a:r>
                  <a:rPr lang="en-US" altLang="es-CR" sz="1800" err="1">
                    <a:latin typeface="+mn-lt"/>
                  </a:rPr>
                  <a:t>confus</a:t>
                </a:r>
                <a:r>
                  <a:rPr lang="es-CR" altLang="es-CR" sz="1800" err="1">
                    <a:latin typeface="+mn-lt"/>
                  </a:rPr>
                  <a:t>ión</a:t>
                </a:r>
                <a:r>
                  <a:rPr lang="es-CR" altLang="es-CR" sz="1800">
                    <a:latin typeface="+mn-lt"/>
                  </a:rPr>
                  <a:t>:</a:t>
                </a:r>
              </a:p>
              <a:p>
                <a:pPr algn="just">
                  <a:spcAft>
                    <a:spcPts val="600"/>
                  </a:spcAft>
                </a:pPr>
                <a:endParaRPr lang="es-CR" altLang="es-CR" sz="1800">
                  <a:latin typeface="+mn-lt"/>
                </a:endParaRPr>
              </a:p>
              <a:p>
                <a:pPr algn="just">
                  <a:spcAft>
                    <a:spcPts val="600"/>
                  </a:spcAft>
                </a:pPr>
                <a:endParaRPr lang="es-CR" altLang="es-CR" sz="1800">
                  <a:latin typeface="+mn-lt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endParaRPr lang="es-CR" altLang="es-CR" sz="1800">
                  <a:latin typeface="+mn-lt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s-CR" altLang="es-CR" sz="1800">
                    <a:latin typeface="+mn-lt"/>
                  </a:rPr>
                  <a:t>Falsos positivos: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altLang="es-CR" sz="1800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s-CR" altLang="es-C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s-CR" altLang="es-C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16+1</m:t>
                          </m:r>
                        </m:den>
                      </m:f>
                      <m:r>
                        <a:rPr lang="es-CR" altLang="es-CR" sz="1800" b="0" i="1" smtClean="0">
                          <a:latin typeface="Cambria Math" panose="02040503050406030204" pitchFamily="18" charset="0"/>
                        </a:rPr>
                        <m:t>=0.941176</m:t>
                      </m:r>
                    </m:oMath>
                  </m:oMathPara>
                </a14:m>
                <a:endParaRPr lang="es-CR" altLang="es-CR" sz="1800">
                  <a:latin typeface="+mn-lt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s-CR" altLang="es-CR" sz="1800">
                    <a:latin typeface="+mn-lt"/>
                  </a:rPr>
                  <a:t>Precisión positiva: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altLang="es-CR" sz="1800" b="0" i="1" smtClean="0">
                          <a:latin typeface="Cambria Math" panose="02040503050406030204" pitchFamily="18" charset="0"/>
                        </a:rPr>
                        <m:t>𝑃𝑃</m:t>
                      </m:r>
                      <m:r>
                        <a:rPr lang="es-CR" altLang="es-C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s-CR" altLang="es-C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0+15</m:t>
                          </m:r>
                        </m:den>
                      </m:f>
                      <m:r>
                        <a:rPr lang="es-CR" altLang="es-CR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R" altLang="es-CR" sz="1800">
                  <a:latin typeface="+mn-lt"/>
                </a:endParaRPr>
              </a:p>
              <a:p>
                <a:pPr algn="just">
                  <a:spcAft>
                    <a:spcPts val="600"/>
                  </a:spcAft>
                </a:pPr>
                <a:endParaRPr lang="es-CR" altLang="es-CR" sz="1800">
                  <a:latin typeface="+mn-lt"/>
                </a:endParaRPr>
              </a:p>
              <a:p>
                <a:pPr algn="just">
                  <a:spcAft>
                    <a:spcPts val="600"/>
                  </a:spcAft>
                </a:pPr>
                <a:endParaRPr lang="es-ES" altLang="es-CR" sz="1800"/>
              </a:p>
              <a:p>
                <a:pPr algn="just">
                  <a:spcAft>
                    <a:spcPts val="600"/>
                  </a:spcAft>
                </a:pPr>
                <a:endParaRPr lang="es-ES" altLang="es-CR" sz="1600"/>
              </a:p>
            </p:txBody>
          </p:sp>
        </mc:Choice>
        <mc:Fallback>
          <p:sp>
            <p:nvSpPr>
              <p:cNvPr id="12306" name="Rectangle 3">
                <a:extLst>
                  <a:ext uri="{FF2B5EF4-FFF2-40B4-BE49-F238E27FC236}">
                    <a16:creationId xmlns:a16="http://schemas.microsoft.com/office/drawing/2014/main" id="{783693E8-D0FE-57FE-F27B-375D0712B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989138"/>
                <a:ext cx="7696200" cy="5231432"/>
              </a:xfrm>
              <a:prstGeom prst="rect">
                <a:avLst/>
              </a:prstGeom>
              <a:blipFill>
                <a:blip r:embed="rId2"/>
                <a:stretch>
                  <a:fillRect l="-79" t="-5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s-ES" altLang="es-CR" sz="14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793F25-44AB-DD0B-9519-FD476749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40991"/>
              </p:ext>
            </p:extLst>
          </p:nvPr>
        </p:nvGraphicFramePr>
        <p:xfrm>
          <a:off x="4107084" y="2407486"/>
          <a:ext cx="4102197" cy="1309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3371">
                  <a:extLst>
                    <a:ext uri="{9D8B030D-6E8A-4147-A177-3AD203B41FA5}">
                      <a16:colId xmlns:a16="http://schemas.microsoft.com/office/drawing/2014/main" val="2012113221"/>
                    </a:ext>
                  </a:extLst>
                </a:gridCol>
                <a:gridCol w="1269413">
                  <a:extLst>
                    <a:ext uri="{9D8B030D-6E8A-4147-A177-3AD203B41FA5}">
                      <a16:colId xmlns:a16="http://schemas.microsoft.com/office/drawing/2014/main" val="1795113113"/>
                    </a:ext>
                  </a:extLst>
                </a:gridCol>
                <a:gridCol w="1269413">
                  <a:extLst>
                    <a:ext uri="{9D8B030D-6E8A-4147-A177-3AD203B41FA5}">
                      <a16:colId xmlns:a16="http://schemas.microsoft.com/office/drawing/2014/main" val="56285269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Real/Pred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tipo1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tipo2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5761932"/>
                  </a:ext>
                </a:extLst>
              </a:tr>
              <a:tr h="438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tipo1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1302320"/>
                  </a:ext>
                </a:extLst>
              </a:tr>
              <a:tr h="438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tipo2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222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879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Ejemplo ROC para datos de </a:t>
            </a:r>
            <a:r>
              <a:rPr lang="es-MX" altLang="es-CR" sz="2800" b="1" err="1">
                <a:latin typeface="Times New Roman" panose="02020603050405020304" pitchFamily="18" charset="0"/>
              </a:rPr>
              <a:t>cr</a:t>
            </a:r>
            <a:r>
              <a:rPr lang="es-CR" altLang="es-CR" sz="2800" b="1" err="1">
                <a:latin typeface="Times New Roman" panose="02020603050405020304" pitchFamily="18" charset="0"/>
              </a:rPr>
              <a:t>áneos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06" name="Rectangle 3">
                <a:extLst>
                  <a:ext uri="{FF2B5EF4-FFF2-40B4-BE49-F238E27FC236}">
                    <a16:creationId xmlns:a16="http://schemas.microsoft.com/office/drawing/2014/main" id="{783693E8-D0FE-57FE-F27B-375D0712B9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989138"/>
                <a:ext cx="7696200" cy="5231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just">
                  <a:spcAft>
                    <a:spcPts val="600"/>
                  </a:spcAft>
                </a:pPr>
                <a:r>
                  <a:rPr lang="en-US" altLang="es-CR" sz="1800">
                    <a:latin typeface="+mn-lt"/>
                  </a:rPr>
                  <a:t>Umbral p=0.35229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altLang="es-CR" sz="1800" err="1">
                    <a:latin typeface="+mn-lt"/>
                  </a:rPr>
                  <a:t>Matriz</a:t>
                </a:r>
                <a:r>
                  <a:rPr lang="en-US" altLang="es-CR" sz="1800">
                    <a:latin typeface="+mn-lt"/>
                  </a:rPr>
                  <a:t> de </a:t>
                </a:r>
                <a:r>
                  <a:rPr lang="en-US" altLang="es-CR" sz="1800" err="1">
                    <a:latin typeface="+mn-lt"/>
                  </a:rPr>
                  <a:t>confus</a:t>
                </a:r>
                <a:r>
                  <a:rPr lang="es-CR" altLang="es-CR" sz="1800" err="1">
                    <a:latin typeface="+mn-lt"/>
                  </a:rPr>
                  <a:t>ión</a:t>
                </a:r>
                <a:r>
                  <a:rPr lang="es-CR" altLang="es-CR" sz="1800">
                    <a:latin typeface="+mn-lt"/>
                  </a:rPr>
                  <a:t>:</a:t>
                </a:r>
              </a:p>
              <a:p>
                <a:pPr algn="just">
                  <a:spcAft>
                    <a:spcPts val="600"/>
                  </a:spcAft>
                </a:pPr>
                <a:endParaRPr lang="es-CR" altLang="es-CR" sz="1800">
                  <a:latin typeface="+mn-lt"/>
                </a:endParaRPr>
              </a:p>
              <a:p>
                <a:pPr algn="just">
                  <a:spcAft>
                    <a:spcPts val="600"/>
                  </a:spcAft>
                </a:pPr>
                <a:endParaRPr lang="es-CR" altLang="es-CR" sz="1800">
                  <a:latin typeface="+mn-lt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endParaRPr lang="es-CR" altLang="es-CR" sz="1800">
                  <a:latin typeface="+mn-lt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s-CR" altLang="es-CR" sz="1800">
                    <a:latin typeface="+mn-lt"/>
                  </a:rPr>
                  <a:t>Falsos positivos: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altLang="es-CR" sz="1800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s-CR" altLang="es-C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s-CR" altLang="es-C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13+4</m:t>
                          </m:r>
                        </m:den>
                      </m:f>
                      <m:r>
                        <a:rPr lang="es-CR" altLang="es-CR" sz="1800" b="0" i="1" smtClean="0">
                          <a:latin typeface="Cambria Math" panose="02040503050406030204" pitchFamily="18" charset="0"/>
                        </a:rPr>
                        <m:t>=0.23529</m:t>
                      </m:r>
                    </m:oMath>
                  </m:oMathPara>
                </a14:m>
                <a:endParaRPr lang="es-CR" altLang="es-CR" sz="1800">
                  <a:latin typeface="+mn-lt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s-CR" altLang="es-CR" sz="1800">
                    <a:latin typeface="+mn-lt"/>
                  </a:rPr>
                  <a:t>Precisión positiva: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altLang="es-CR" sz="1800" b="0" i="1" smtClean="0">
                          <a:latin typeface="Cambria Math" panose="02040503050406030204" pitchFamily="18" charset="0"/>
                        </a:rPr>
                        <m:t>𝑃𝑃</m:t>
                      </m:r>
                      <m:r>
                        <a:rPr lang="es-CR" altLang="es-C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s-CR" altLang="es-C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s-CR" altLang="es-CR" sz="1800" b="0" i="1" smtClean="0">
                              <a:latin typeface="Cambria Math" panose="02040503050406030204" pitchFamily="18" charset="0"/>
                            </a:rPr>
                            <m:t>2+13</m:t>
                          </m:r>
                        </m:den>
                      </m:f>
                      <m:r>
                        <a:rPr lang="es-CR" altLang="es-CR" sz="1800" b="0" i="1" smtClean="0">
                          <a:latin typeface="Cambria Math" panose="02040503050406030204" pitchFamily="18" charset="0"/>
                        </a:rPr>
                        <m:t>=0.86667</m:t>
                      </m:r>
                    </m:oMath>
                  </m:oMathPara>
                </a14:m>
                <a:endParaRPr lang="es-CR" altLang="es-CR" sz="1800">
                  <a:latin typeface="+mn-lt"/>
                </a:endParaRPr>
              </a:p>
              <a:p>
                <a:pPr algn="just">
                  <a:spcAft>
                    <a:spcPts val="600"/>
                  </a:spcAft>
                </a:pPr>
                <a:endParaRPr lang="es-CR" altLang="es-CR" sz="1800">
                  <a:latin typeface="+mn-lt"/>
                </a:endParaRPr>
              </a:p>
              <a:p>
                <a:pPr algn="just">
                  <a:spcAft>
                    <a:spcPts val="600"/>
                  </a:spcAft>
                </a:pPr>
                <a:endParaRPr lang="es-ES" altLang="es-CR" sz="1800"/>
              </a:p>
              <a:p>
                <a:pPr algn="just">
                  <a:spcAft>
                    <a:spcPts val="600"/>
                  </a:spcAft>
                </a:pPr>
                <a:endParaRPr lang="es-ES" altLang="es-CR" sz="1600"/>
              </a:p>
            </p:txBody>
          </p:sp>
        </mc:Choice>
        <mc:Fallback>
          <p:sp>
            <p:nvSpPr>
              <p:cNvPr id="12306" name="Rectangle 3">
                <a:extLst>
                  <a:ext uri="{FF2B5EF4-FFF2-40B4-BE49-F238E27FC236}">
                    <a16:creationId xmlns:a16="http://schemas.microsoft.com/office/drawing/2014/main" id="{783693E8-D0FE-57FE-F27B-375D0712B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989138"/>
                <a:ext cx="7696200" cy="5231432"/>
              </a:xfrm>
              <a:prstGeom prst="rect">
                <a:avLst/>
              </a:prstGeom>
              <a:blipFill>
                <a:blip r:embed="rId2"/>
                <a:stretch>
                  <a:fillRect l="-79" t="-5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s-ES" altLang="es-CR" sz="14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793F25-44AB-DD0B-9519-FD476749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51951"/>
              </p:ext>
            </p:extLst>
          </p:nvPr>
        </p:nvGraphicFramePr>
        <p:xfrm>
          <a:off x="4107084" y="2407486"/>
          <a:ext cx="4102197" cy="1309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3371">
                  <a:extLst>
                    <a:ext uri="{9D8B030D-6E8A-4147-A177-3AD203B41FA5}">
                      <a16:colId xmlns:a16="http://schemas.microsoft.com/office/drawing/2014/main" val="2012113221"/>
                    </a:ext>
                  </a:extLst>
                </a:gridCol>
                <a:gridCol w="1269413">
                  <a:extLst>
                    <a:ext uri="{9D8B030D-6E8A-4147-A177-3AD203B41FA5}">
                      <a16:colId xmlns:a16="http://schemas.microsoft.com/office/drawing/2014/main" val="1795113113"/>
                    </a:ext>
                  </a:extLst>
                </a:gridCol>
                <a:gridCol w="1269413">
                  <a:extLst>
                    <a:ext uri="{9D8B030D-6E8A-4147-A177-3AD203B41FA5}">
                      <a16:colId xmlns:a16="http://schemas.microsoft.com/office/drawing/2014/main" val="56285269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Real/Pred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tipo1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tipo2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5761932"/>
                  </a:ext>
                </a:extLst>
              </a:tr>
              <a:tr h="438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tipo1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1302320"/>
                  </a:ext>
                </a:extLst>
              </a:tr>
              <a:tr h="438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tipo2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222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495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Ejemplo ROC para datos de </a:t>
            </a:r>
            <a:r>
              <a:rPr lang="es-MX" altLang="es-CR" sz="2800" b="1" err="1">
                <a:latin typeface="Times New Roman" panose="02020603050405020304" pitchFamily="18" charset="0"/>
              </a:rPr>
              <a:t>cr</a:t>
            </a:r>
            <a:r>
              <a:rPr lang="es-CR" altLang="es-CR" sz="2800" b="1" err="1">
                <a:latin typeface="Times New Roman" panose="02020603050405020304" pitchFamily="18" charset="0"/>
              </a:rPr>
              <a:t>áneos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6" name="Rectangle 3">
            <a:extLst>
              <a:ext uri="{FF2B5EF4-FFF2-40B4-BE49-F238E27FC236}">
                <a16:creationId xmlns:a16="http://schemas.microsoft.com/office/drawing/2014/main" id="{783693E8-D0FE-57FE-F27B-375D0712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989138"/>
            <a:ext cx="7696200" cy="14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s-CR" altLang="es-CR" sz="1800">
                <a:latin typeface="+mn-lt"/>
              </a:rPr>
              <a:t>Se grafican los FP y PP de todos los umbrales para obtener la curva, que tiene un área de 0.922.</a:t>
            </a:r>
          </a:p>
          <a:p>
            <a:pPr algn="just">
              <a:spcAft>
                <a:spcPts val="600"/>
              </a:spcAft>
            </a:pPr>
            <a:endParaRPr lang="es-ES" altLang="es-CR" sz="1800"/>
          </a:p>
          <a:p>
            <a:pPr algn="just">
              <a:spcAft>
                <a:spcPts val="600"/>
              </a:spcAft>
            </a:pPr>
            <a:endParaRPr lang="es-ES" altLang="es-CR" sz="16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s-ES" altLang="es-CR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F6C0D-142B-ECC1-E58F-75DA9450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51" r="35270" b="33201"/>
          <a:stretch/>
        </p:blipFill>
        <p:spPr>
          <a:xfrm>
            <a:off x="1893705" y="2852936"/>
            <a:ext cx="4982551" cy="38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68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 err="1">
                <a:latin typeface="Times New Roman" panose="02020603050405020304" pitchFamily="18" charset="0"/>
              </a:rPr>
              <a:t>Kolmogorov-Smirnov</a:t>
            </a:r>
            <a:r>
              <a:rPr lang="es-MX" altLang="es-CR" sz="2800" b="1">
                <a:latin typeface="Times New Roman" panose="02020603050405020304" pitchFamily="18" charset="0"/>
              </a:rPr>
              <a:t> (KS)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6" name="Rectangle 3">
            <a:extLst>
              <a:ext uri="{FF2B5EF4-FFF2-40B4-BE49-F238E27FC236}">
                <a16:creationId xmlns:a16="http://schemas.microsoft.com/office/drawing/2014/main" id="{783693E8-D0FE-57FE-F27B-375D0712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9138"/>
            <a:ext cx="7696200" cy="502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s-MX" sz="1800">
                <a:latin typeface="+mn-lt"/>
              </a:rPr>
              <a:t>El KS es la máxima diferencia entre las distribuciones acumuladas relativas de las clases, ordenadas de menor a mayor según la probabilidad predicha por el modelo de clasificación.</a:t>
            </a:r>
          </a:p>
          <a:p>
            <a:pPr algn="just"/>
            <a:r>
              <a:rPr lang="es-MX" sz="1800">
                <a:latin typeface="+mn-lt"/>
              </a:rPr>
              <a:t>Es una medida del grado de separación entre las distribuciones positivas y negativas. </a:t>
            </a:r>
          </a:p>
          <a:p>
            <a:pPr algn="just"/>
            <a:r>
              <a:rPr lang="es-MX" sz="1800">
                <a:latin typeface="+mn-lt"/>
              </a:rPr>
              <a:t>Es 100 si los puntajes dividen la población en dos grupos separados, donde uno contiene todos los positivos y el otro todos los negativos. </a:t>
            </a:r>
          </a:p>
          <a:p>
            <a:pPr algn="just"/>
            <a:r>
              <a:rPr lang="es-MX" sz="1800">
                <a:latin typeface="+mn-lt"/>
              </a:rPr>
              <a:t>Si el modelo no puede diferenciar entre positivos y negativos, es como si el modelo seleccionara los casos aleatoriamente de la población, en tal caso el KS sería 0. </a:t>
            </a:r>
          </a:p>
          <a:p>
            <a:pPr algn="just"/>
            <a:r>
              <a:rPr lang="es-MX" sz="1800">
                <a:latin typeface="+mn-lt"/>
              </a:rPr>
              <a:t>Entre más alto sea el valor de KS, el modelo es mejor para separar los casos positivos de los negativos. Sin embargo, si un modelo arroja un KS menor a 20, el modelo debería ser cuestionado como útil y si un KS mayor a 70 es demasiado bueno para ser cierto.</a:t>
            </a:r>
            <a:endParaRPr lang="es-ES" altLang="es-CR" sz="1800">
              <a:latin typeface="+mn-lt"/>
            </a:endParaRPr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s-ES" altLang="es-CR" sz="1400"/>
          </a:p>
        </p:txBody>
      </p:sp>
    </p:spTree>
    <p:extLst>
      <p:ext uri="{BB962C8B-B14F-4D97-AF65-F5344CB8AC3E}">
        <p14:creationId xmlns:p14="http://schemas.microsoft.com/office/powerpoint/2010/main" val="2621075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Cálculo de KS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s-ES" altLang="es-CR" sz="1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FC13B-8F0F-097B-5424-0177D6C1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18" y="2092860"/>
            <a:ext cx="7705356" cy="4086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E8042283-47E5-60A9-ECC6-696F50F14C59}"/>
              </a:ext>
            </a:extLst>
          </p:cNvPr>
          <p:cNvSpPr/>
          <p:nvPr/>
        </p:nvSpPr>
        <p:spPr bwMode="auto">
          <a:xfrm>
            <a:off x="7524328" y="4149080"/>
            <a:ext cx="729454" cy="720079"/>
          </a:xfrm>
          <a:prstGeom prst="ellipse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83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Métodos de validación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6" name="Rectangle 3">
            <a:extLst>
              <a:ext uri="{FF2B5EF4-FFF2-40B4-BE49-F238E27FC236}">
                <a16:creationId xmlns:a16="http://schemas.microsoft.com/office/drawing/2014/main" id="{783693E8-D0FE-57FE-F27B-375D0712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9138"/>
            <a:ext cx="7696200" cy="43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s-MX" sz="1800">
                <a:latin typeface="+mn-lt"/>
              </a:rPr>
              <a:t>Los métodos de validación lo que buscan es evaluar el rendimiento de un modelo de clasificación, evitando el sobreajuste. </a:t>
            </a:r>
          </a:p>
          <a:p>
            <a:pPr algn="just"/>
            <a:r>
              <a:rPr lang="es-MX" sz="1800">
                <a:latin typeface="+mn-lt"/>
              </a:rPr>
              <a:t>Hay sobreajuste cuando vemos que se desempeña bien con los datos de entrenamiento, pero su precisión es notablemente más baja con los datos de validación; esto se debe a que el modelo ha memorizado los datos que ha visto y no pudo generalizar las reglas para predecir los datos que no ha visto.</a:t>
            </a:r>
          </a:p>
          <a:p>
            <a:pPr algn="just"/>
            <a:r>
              <a:rPr lang="es-MX" sz="1800">
                <a:latin typeface="+mn-lt"/>
              </a:rPr>
              <a:t>Entre más complejo sea el modelo, mayor va a ser la tendencia a </a:t>
            </a:r>
            <a:r>
              <a:rPr lang="es-MX" sz="1800" err="1">
                <a:latin typeface="+mn-lt"/>
              </a:rPr>
              <a:t>sobreajustar</a:t>
            </a:r>
            <a:r>
              <a:rPr lang="es-MX" sz="1800">
                <a:latin typeface="+mn-lt"/>
              </a:rPr>
              <a:t> a los datos, ya que va a contar con mayor flexibilidad para realizar las predicciones y puede ser que los patrones que encuentre estén relacionados con el ruido (pequeños errores aleatorios) en los datos y no con la verdadera señal o relación subyacente.</a:t>
            </a:r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s-ES" altLang="es-CR" sz="1400"/>
          </a:p>
        </p:txBody>
      </p:sp>
    </p:spTree>
    <p:extLst>
      <p:ext uri="{BB962C8B-B14F-4D97-AF65-F5344CB8AC3E}">
        <p14:creationId xmlns:p14="http://schemas.microsoft.com/office/powerpoint/2010/main" val="3911829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Métodos de validación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6" name="Rectangle 3">
            <a:extLst>
              <a:ext uri="{FF2B5EF4-FFF2-40B4-BE49-F238E27FC236}">
                <a16:creationId xmlns:a16="http://schemas.microsoft.com/office/drawing/2014/main" id="{783693E8-D0FE-57FE-F27B-375D0712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9138"/>
            <a:ext cx="7696200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s-MX" sz="1800">
                <a:latin typeface="+mn-lt"/>
              </a:rPr>
              <a:t>Algunos métodos de validación son: 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s-MX" sz="1400">
                <a:latin typeface="+mn-lt"/>
              </a:rPr>
              <a:t>	</a:t>
            </a:r>
            <a:r>
              <a:rPr lang="es-MX" sz="1600">
                <a:latin typeface="+mn-lt"/>
              </a:rPr>
              <a:t>Entrenamiento/prueba. 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s-MX" sz="1600">
                <a:latin typeface="+mn-lt"/>
              </a:rPr>
              <a:t>	Validación cruzada.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s-MX" sz="1600">
                <a:latin typeface="+mn-lt"/>
              </a:rPr>
              <a:t>	</a:t>
            </a:r>
            <a:r>
              <a:rPr lang="es-MX" sz="1600" err="1">
                <a:latin typeface="+mn-lt"/>
              </a:rPr>
              <a:t>Boostrap</a:t>
            </a:r>
            <a:r>
              <a:rPr lang="es-MX" sz="1600">
                <a:latin typeface="+mn-lt"/>
              </a:rPr>
              <a:t>. </a:t>
            </a:r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s-ES" altLang="es-CR" sz="1400"/>
          </a:p>
        </p:txBody>
      </p:sp>
    </p:spTree>
    <p:extLst>
      <p:ext uri="{BB962C8B-B14F-4D97-AF65-F5344CB8AC3E}">
        <p14:creationId xmlns:p14="http://schemas.microsoft.com/office/powerpoint/2010/main" val="3278555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Entrenamiento / prueba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6" name="Rectangle 3">
            <a:extLst>
              <a:ext uri="{FF2B5EF4-FFF2-40B4-BE49-F238E27FC236}">
                <a16:creationId xmlns:a16="http://schemas.microsoft.com/office/drawing/2014/main" id="{783693E8-D0FE-57FE-F27B-375D0712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40" y="1959641"/>
            <a:ext cx="7696200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s-MX" sz="1800">
                <a:latin typeface="+mn-lt"/>
              </a:rPr>
              <a:t>Se divide la base de manera aleatoria en dos partes, el conjunto de entrenamiento y el conjunto de validación. </a:t>
            </a:r>
          </a:p>
          <a:p>
            <a:pPr algn="just"/>
            <a:r>
              <a:rPr lang="es-MX" sz="1800">
                <a:latin typeface="+mn-lt"/>
              </a:rPr>
              <a:t>El modelo es ajustado usando el conjunto de entrenamiento, y este mismo modelo se usa para predecir las nuevas observaciones del conjunto de validación, obteniendo así los indicadores de desempeño.</a:t>
            </a:r>
          </a:p>
          <a:p>
            <a:pPr algn="just"/>
            <a:r>
              <a:rPr lang="es-MX" sz="1800">
                <a:latin typeface="+mn-lt"/>
              </a:rPr>
              <a:t>Interesa responder: ¿qué pasa con los indicadores de desempeño si se repite 10 veces la validación de entrenamiento/prueba? Se puede ver en qué rango fluctúan estos indicadores y cuánto es su promedio.</a:t>
            </a:r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s-ES" altLang="es-CR" sz="1400"/>
          </a:p>
        </p:txBody>
      </p:sp>
    </p:spTree>
    <p:extLst>
      <p:ext uri="{BB962C8B-B14F-4D97-AF65-F5344CB8AC3E}">
        <p14:creationId xmlns:p14="http://schemas.microsoft.com/office/powerpoint/2010/main" val="452001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Validación cruzada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6" name="Rectangle 3">
            <a:extLst>
              <a:ext uri="{FF2B5EF4-FFF2-40B4-BE49-F238E27FC236}">
                <a16:creationId xmlns:a16="http://schemas.microsoft.com/office/drawing/2014/main" id="{783693E8-D0FE-57FE-F27B-375D0712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40" y="1959641"/>
            <a:ext cx="7696200" cy="269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s-MX" sz="1800">
                <a:latin typeface="+mn-lt"/>
              </a:rPr>
              <a:t>Se inicia mediante el fraccionamiento de un conjunto de datos en k partes (generalmente entre 5 y 10) llamadas pliegues. </a:t>
            </a:r>
          </a:p>
          <a:p>
            <a:pPr algn="just"/>
            <a:r>
              <a:rPr lang="es-MX" sz="1800">
                <a:latin typeface="+mn-lt"/>
              </a:rPr>
              <a:t>Se itera entre los datos de entrenamiento y validación k veces de esta forma: un pliegue se elige como base de validación mientras que los restantes k-1 forma la base de entrenamiento.</a:t>
            </a:r>
          </a:p>
          <a:p>
            <a:pPr algn="just"/>
            <a:r>
              <a:rPr lang="es-MX" sz="1800">
                <a:latin typeface="+mn-lt"/>
              </a:rPr>
              <a:t>Cada iteración produce un modelo para el cual se calculan los indicadores de desempeño. </a:t>
            </a:r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s-ES" altLang="es-CR" sz="1400"/>
          </a:p>
        </p:txBody>
      </p:sp>
    </p:spTree>
    <p:extLst>
      <p:ext uri="{BB962C8B-B14F-4D97-AF65-F5344CB8AC3E}">
        <p14:creationId xmlns:p14="http://schemas.microsoft.com/office/powerpoint/2010/main" val="783062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Calibración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6" name="Rectangle 3">
            <a:extLst>
              <a:ext uri="{FF2B5EF4-FFF2-40B4-BE49-F238E27FC236}">
                <a16:creationId xmlns:a16="http://schemas.microsoft.com/office/drawing/2014/main" id="{783693E8-D0FE-57FE-F27B-375D0712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40" y="1959641"/>
            <a:ext cx="7696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s-MX" sz="1800">
                <a:latin typeface="+mn-lt"/>
              </a:rPr>
              <a:t>Para cada método de clasificación se establecen reglas duras que son parámetros que se eligen de forma arbitraria, mientras que hay otros parámetros que se deben calibrar detenidamente.</a:t>
            </a:r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s-ES" altLang="es-CR" sz="1400"/>
          </a:p>
        </p:txBody>
      </p:sp>
    </p:spTree>
    <p:extLst>
      <p:ext uri="{BB962C8B-B14F-4D97-AF65-F5344CB8AC3E}">
        <p14:creationId xmlns:p14="http://schemas.microsoft.com/office/powerpoint/2010/main" val="389003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>
            <a:extLst>
              <a:ext uri="{FF2B5EF4-FFF2-40B4-BE49-F238E27FC236}">
                <a16:creationId xmlns:a16="http://schemas.microsoft.com/office/drawing/2014/main" id="{D0FCA115-2A6B-3125-69AA-7CF432C9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EE0BDE-9C00-4A46-B389-DB5D91C25B37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s-ES" altLang="es-CR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8858D2D-2860-F202-9EC1-59B44890A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Indicadores de desempeño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AFB8649-3054-C1F8-F209-0FF68C015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9138"/>
            <a:ext cx="7696200" cy="4142673"/>
          </a:xfrm>
          <a:noFill/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sz="2000"/>
              <a:t>Error (e): es la proporción del número total de predicciones que son incorrectas </a:t>
            </a:r>
            <a:r>
              <a:rPr lang="es-MX" sz="2000" err="1"/>
              <a:t>respècto</a:t>
            </a:r>
            <a:r>
              <a:rPr lang="es-MX" sz="2000"/>
              <a:t> al total</a:t>
            </a:r>
          </a:p>
          <a:p>
            <a:pPr marL="400050" lvl="1" indent="0" algn="just">
              <a:buNone/>
            </a:pPr>
            <a:r>
              <a:rPr lang="es-MX" sz="1400"/>
              <a:t>Nota: este indicador a veces engañoso y debe ser siempre analizado en relación al tamaño de las clases</a:t>
            </a:r>
            <a:r>
              <a:rPr lang="es-MX" sz="1600"/>
              <a:t>`</a:t>
            </a:r>
          </a:p>
          <a:p>
            <a:pPr marL="400050" lvl="1" indent="0" algn="just">
              <a:buNone/>
            </a:pPr>
            <a:endParaRPr lang="es-MX" sz="1600"/>
          </a:p>
          <a:p>
            <a:pPr marL="400050" lvl="1" indent="0" algn="just">
              <a:buNone/>
            </a:pPr>
            <a:endParaRPr lang="es-MX" sz="160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000"/>
              <a:t>Falsos Positivos (FP): es la proporción de casos negativos que fueron clasificados incorrectamente como positivos.</a:t>
            </a:r>
            <a:endParaRPr lang="es-MX"/>
          </a:p>
          <a:p>
            <a:pPr marL="0" indent="0" algn="just">
              <a:buNone/>
            </a:pPr>
            <a:endParaRPr lang="es-MX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000"/>
              <a:t>Falsos Negativos (FN): es la proporción de casos positivos que fueron clasificados incorrectamente como negativos.</a:t>
            </a: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6C466058-05C2-1312-547E-91AF75AF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937741A3-E3F8-AFF5-CC36-B5DD36FD2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1" name="Rectangle 6">
            <a:extLst>
              <a:ext uri="{FF2B5EF4-FFF2-40B4-BE49-F238E27FC236}">
                <a16:creationId xmlns:a16="http://schemas.microsoft.com/office/drawing/2014/main" id="{8BC7D14C-A03E-405E-7AA9-6FCA08802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2" name="Rectangle 7">
            <a:extLst>
              <a:ext uri="{FF2B5EF4-FFF2-40B4-BE49-F238E27FC236}">
                <a16:creationId xmlns:a16="http://schemas.microsoft.com/office/drawing/2014/main" id="{94D55895-CA31-A6CF-EA08-76A4818FF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3" name="Rectangle 8">
            <a:extLst>
              <a:ext uri="{FF2B5EF4-FFF2-40B4-BE49-F238E27FC236}">
                <a16:creationId xmlns:a16="http://schemas.microsoft.com/office/drawing/2014/main" id="{53EAEA94-564B-37D0-B110-43C40867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4" name="Rectangle 9">
            <a:extLst>
              <a:ext uri="{FF2B5EF4-FFF2-40B4-BE49-F238E27FC236}">
                <a16:creationId xmlns:a16="http://schemas.microsoft.com/office/drawing/2014/main" id="{D56501FA-2346-4189-2502-62D6CE3E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5" name="Rectangle 10">
            <a:extLst>
              <a:ext uri="{FF2B5EF4-FFF2-40B4-BE49-F238E27FC236}">
                <a16:creationId xmlns:a16="http://schemas.microsoft.com/office/drawing/2014/main" id="{298F0965-27DB-2A6A-B720-CB9A024E4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6" name="Rectangle 11">
            <a:extLst>
              <a:ext uri="{FF2B5EF4-FFF2-40B4-BE49-F238E27FC236}">
                <a16:creationId xmlns:a16="http://schemas.microsoft.com/office/drawing/2014/main" id="{06FF13B2-295E-CFD0-E89E-E08C456EB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7" name="Rectangle 12">
            <a:extLst>
              <a:ext uri="{FF2B5EF4-FFF2-40B4-BE49-F238E27FC236}">
                <a16:creationId xmlns:a16="http://schemas.microsoft.com/office/drawing/2014/main" id="{31847711-6133-E6D4-95F3-B51F8618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8" name="Rectangle 13">
            <a:extLst>
              <a:ext uri="{FF2B5EF4-FFF2-40B4-BE49-F238E27FC236}">
                <a16:creationId xmlns:a16="http://schemas.microsoft.com/office/drawing/2014/main" id="{D92A94C6-4937-76EC-11C7-ABB4C8DD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9" name="Rectangle 14">
            <a:extLst>
              <a:ext uri="{FF2B5EF4-FFF2-40B4-BE49-F238E27FC236}">
                <a16:creationId xmlns:a16="http://schemas.microsoft.com/office/drawing/2014/main" id="{E30E1A42-5D4B-F5B9-283C-05AB06C6B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60" name="Rectangle 15">
            <a:extLst>
              <a:ext uri="{FF2B5EF4-FFF2-40B4-BE49-F238E27FC236}">
                <a16:creationId xmlns:a16="http://schemas.microsoft.com/office/drawing/2014/main" id="{129F62AB-48A5-01D6-DDF0-AC602EBDF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61" name="Rectangle 16">
            <a:extLst>
              <a:ext uri="{FF2B5EF4-FFF2-40B4-BE49-F238E27FC236}">
                <a16:creationId xmlns:a16="http://schemas.microsoft.com/office/drawing/2014/main" id="{998C2E1B-1D82-9872-3809-E77371C8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62" name="Rectangle 17">
            <a:extLst>
              <a:ext uri="{FF2B5EF4-FFF2-40B4-BE49-F238E27FC236}">
                <a16:creationId xmlns:a16="http://schemas.microsoft.com/office/drawing/2014/main" id="{04A52383-DD96-2660-CD4B-BCB75F973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63" name="Rectangle 18">
            <a:extLst>
              <a:ext uri="{FF2B5EF4-FFF2-40B4-BE49-F238E27FC236}">
                <a16:creationId xmlns:a16="http://schemas.microsoft.com/office/drawing/2014/main" id="{7DBF75AC-4C7B-DC26-5248-88E79320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9739C6-8B9B-935B-12D7-8400411B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3019425"/>
            <a:ext cx="1552575" cy="619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D9E379-EC20-7F7C-F46B-24FDA63C1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8" y="4509120"/>
            <a:ext cx="1190625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2C7A1A-DECC-AC4A-7136-3800F1DDE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162" y="5927022"/>
            <a:ext cx="1209675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8298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Arboles de decisión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s-ES" altLang="es-CR" sz="14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358B87-9C43-9D18-71E2-7DF4870D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40" y="2060848"/>
            <a:ext cx="7886700" cy="380047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641758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KNN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s-ES" altLang="es-CR" sz="14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B94DB4-6198-B442-EE59-D8B67926F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41601"/>
            <a:ext cx="7657598" cy="255577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40928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SVM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s-ES" altLang="es-CR" sz="1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9ACFFB-6ED8-7DBC-E901-1E84AC08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49" y="2490791"/>
            <a:ext cx="4734481" cy="154781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15821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 err="1">
                <a:latin typeface="Times New Roman" panose="02020603050405020304" pitchFamily="18" charset="0"/>
              </a:rPr>
              <a:t>Bagging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s-ES" altLang="es-CR" sz="14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5CCB54-6863-C000-8C35-F95AA50C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84" y="2352675"/>
            <a:ext cx="7808179" cy="172438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37612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 err="1">
                <a:latin typeface="Times New Roman" panose="02020603050405020304" pitchFamily="18" charset="0"/>
              </a:rPr>
              <a:t>Random</a:t>
            </a:r>
            <a:r>
              <a:rPr lang="es-MX" altLang="es-CR" sz="2800" b="1">
                <a:latin typeface="Times New Roman" panose="02020603050405020304" pitchFamily="18" charset="0"/>
              </a:rPr>
              <a:t> Forest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s-ES" altLang="es-CR" sz="1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BB2650-1AB6-98BE-127E-7953CCA82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147888"/>
            <a:ext cx="6823507" cy="329733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420713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69906"/>
            <a:ext cx="8162925" cy="954107"/>
          </a:xfrm>
        </p:spPr>
        <p:txBody>
          <a:bodyPr/>
          <a:lstStyle/>
          <a:p>
            <a:pPr eaLnBrk="1" hangingPunct="1"/>
            <a:r>
              <a:rPr lang="es-MX" altLang="es-CR" sz="2800" b="1" err="1">
                <a:latin typeface="Times New Roman" panose="02020603050405020304" pitchFamily="18" charset="0"/>
              </a:rPr>
              <a:t>Boosting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s-ES" altLang="es-CR" sz="14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B2790E-7DD7-A140-F60C-083DF67C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544" y="2132756"/>
            <a:ext cx="5509112" cy="304968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3949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>
            <a:extLst>
              <a:ext uri="{FF2B5EF4-FFF2-40B4-BE49-F238E27FC236}">
                <a16:creationId xmlns:a16="http://schemas.microsoft.com/office/drawing/2014/main" id="{D0FCA115-2A6B-3125-69AA-7CF432C9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EE0BDE-9C00-4A46-B389-DB5D91C25B37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s-ES" altLang="es-CR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8858D2D-2860-F202-9EC1-59B44890A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Indicadores de desempeño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AFB8649-3054-C1F8-F209-0FF68C015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9138"/>
            <a:ext cx="7696200" cy="4050340"/>
          </a:xfr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Precisión (P): es la proporción del número total de predicciones que son correctas </a:t>
            </a:r>
            <a:r>
              <a:rPr lang="es-MX" sz="2000" err="1"/>
              <a:t>respècto</a:t>
            </a:r>
            <a:r>
              <a:rPr lang="es-MX" sz="2000"/>
              <a:t> al total.</a:t>
            </a:r>
            <a:endParaRPr lang="en-US"/>
          </a:p>
          <a:p>
            <a:pPr marL="400050" lvl="1" indent="0">
              <a:buNone/>
            </a:pPr>
            <a:r>
              <a:rPr lang="es-MX" sz="1400"/>
              <a:t>Nota: este indicador a veces engañoso y debe ser siempre analizado en relación al tamaño de las clases`</a:t>
            </a:r>
            <a:endParaRPr lang="en-US"/>
          </a:p>
          <a:p>
            <a:pPr marL="400050" lvl="1" indent="0">
              <a:buNone/>
            </a:pPr>
            <a:endParaRPr lang="es-MX" sz="1400"/>
          </a:p>
          <a:p>
            <a:pPr marL="400050" lvl="1" indent="0">
              <a:buNone/>
            </a:pPr>
            <a:endParaRPr lang="es-MX" sz="1400"/>
          </a:p>
          <a:p>
            <a:pPr marL="400050" lvl="1" indent="0">
              <a:buNone/>
            </a:pPr>
            <a:endParaRPr lang="es-MX" sz="1400"/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000"/>
              <a:t>Precisión Positiva (PP): es la proporción del casos positivos que fueron predichos correctamente.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2000"/>
          </a:p>
          <a:p>
            <a:pPr algn="l">
              <a:buFont typeface="Arial" panose="020B0604020202020204" pitchFamily="34" charset="0"/>
              <a:buChar char="•"/>
            </a:pPr>
            <a:endParaRPr lang="es-MX" sz="2000"/>
          </a:p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Precisión Negativa (PN): es la proporción del casos negativos que fueron predichos correctamente.</a:t>
            </a: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6C466058-05C2-1312-547E-91AF75AF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937741A3-E3F8-AFF5-CC36-B5DD36FD2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1" name="Rectangle 6">
            <a:extLst>
              <a:ext uri="{FF2B5EF4-FFF2-40B4-BE49-F238E27FC236}">
                <a16:creationId xmlns:a16="http://schemas.microsoft.com/office/drawing/2014/main" id="{8BC7D14C-A03E-405E-7AA9-6FCA08802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2" name="Rectangle 7">
            <a:extLst>
              <a:ext uri="{FF2B5EF4-FFF2-40B4-BE49-F238E27FC236}">
                <a16:creationId xmlns:a16="http://schemas.microsoft.com/office/drawing/2014/main" id="{94D55895-CA31-A6CF-EA08-76A4818FF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3" name="Rectangle 8">
            <a:extLst>
              <a:ext uri="{FF2B5EF4-FFF2-40B4-BE49-F238E27FC236}">
                <a16:creationId xmlns:a16="http://schemas.microsoft.com/office/drawing/2014/main" id="{53EAEA94-564B-37D0-B110-43C40867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4" name="Rectangle 9">
            <a:extLst>
              <a:ext uri="{FF2B5EF4-FFF2-40B4-BE49-F238E27FC236}">
                <a16:creationId xmlns:a16="http://schemas.microsoft.com/office/drawing/2014/main" id="{D56501FA-2346-4189-2502-62D6CE3E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5" name="Rectangle 10">
            <a:extLst>
              <a:ext uri="{FF2B5EF4-FFF2-40B4-BE49-F238E27FC236}">
                <a16:creationId xmlns:a16="http://schemas.microsoft.com/office/drawing/2014/main" id="{298F0965-27DB-2A6A-B720-CB9A024E4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6" name="Rectangle 11">
            <a:extLst>
              <a:ext uri="{FF2B5EF4-FFF2-40B4-BE49-F238E27FC236}">
                <a16:creationId xmlns:a16="http://schemas.microsoft.com/office/drawing/2014/main" id="{06FF13B2-295E-CFD0-E89E-E08C456EB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7" name="Rectangle 12">
            <a:extLst>
              <a:ext uri="{FF2B5EF4-FFF2-40B4-BE49-F238E27FC236}">
                <a16:creationId xmlns:a16="http://schemas.microsoft.com/office/drawing/2014/main" id="{31847711-6133-E6D4-95F3-B51F8618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8" name="Rectangle 13">
            <a:extLst>
              <a:ext uri="{FF2B5EF4-FFF2-40B4-BE49-F238E27FC236}">
                <a16:creationId xmlns:a16="http://schemas.microsoft.com/office/drawing/2014/main" id="{D92A94C6-4937-76EC-11C7-ABB4C8DD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9" name="Rectangle 14">
            <a:extLst>
              <a:ext uri="{FF2B5EF4-FFF2-40B4-BE49-F238E27FC236}">
                <a16:creationId xmlns:a16="http://schemas.microsoft.com/office/drawing/2014/main" id="{E30E1A42-5D4B-F5B9-283C-05AB06C6B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60" name="Rectangle 15">
            <a:extLst>
              <a:ext uri="{FF2B5EF4-FFF2-40B4-BE49-F238E27FC236}">
                <a16:creationId xmlns:a16="http://schemas.microsoft.com/office/drawing/2014/main" id="{129F62AB-48A5-01D6-DDF0-AC602EBDF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61" name="Rectangle 16">
            <a:extLst>
              <a:ext uri="{FF2B5EF4-FFF2-40B4-BE49-F238E27FC236}">
                <a16:creationId xmlns:a16="http://schemas.microsoft.com/office/drawing/2014/main" id="{998C2E1B-1D82-9872-3809-E77371C8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62" name="Rectangle 17">
            <a:extLst>
              <a:ext uri="{FF2B5EF4-FFF2-40B4-BE49-F238E27FC236}">
                <a16:creationId xmlns:a16="http://schemas.microsoft.com/office/drawing/2014/main" id="{04A52383-DD96-2660-CD4B-BCB75F973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63" name="Rectangle 18">
            <a:extLst>
              <a:ext uri="{FF2B5EF4-FFF2-40B4-BE49-F238E27FC236}">
                <a16:creationId xmlns:a16="http://schemas.microsoft.com/office/drawing/2014/main" id="{7DBF75AC-4C7B-DC26-5248-88E79320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A269CB-BA43-5DED-7DB1-D7844674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3176587"/>
            <a:ext cx="1571625" cy="50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975A2EB-FABC-1C47-D4A4-9F45CE672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734" y="4635499"/>
            <a:ext cx="1066031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2E9570-38CB-1ADB-C083-6A6DFD9C5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640" y="6068052"/>
            <a:ext cx="1181100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514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>
            <a:extLst>
              <a:ext uri="{FF2B5EF4-FFF2-40B4-BE49-F238E27FC236}">
                <a16:creationId xmlns:a16="http://schemas.microsoft.com/office/drawing/2014/main" id="{D0FCA115-2A6B-3125-69AA-7CF432C9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EE0BDE-9C00-4A46-B389-DB5D91C25B37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s-ES" altLang="es-CR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8858D2D-2860-F202-9EC1-59B44890A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Indicadores de desempeño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AFB8649-3054-C1F8-F209-0FF68C015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9138"/>
            <a:ext cx="7696200" cy="2862322"/>
          </a:xfr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 err="1"/>
              <a:t>Acertividad</a:t>
            </a:r>
            <a:r>
              <a:rPr lang="es-MX" sz="2000"/>
              <a:t> Positiva (AP): indica la proporción de buena predicción para los positivos.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2000"/>
          </a:p>
          <a:p>
            <a:pPr>
              <a:buFont typeface="Arial" panose="020B0604020202020204" pitchFamily="34" charset="0"/>
              <a:buChar char="•"/>
            </a:pPr>
            <a:endParaRPr lang="es-MX" sz="2000"/>
          </a:p>
          <a:p>
            <a:pPr>
              <a:buFont typeface="Arial" panose="020B0604020202020204" pitchFamily="34" charset="0"/>
              <a:buChar char="•"/>
            </a:pPr>
            <a:endParaRPr lang="es-MX" sz="2000"/>
          </a:p>
          <a:p>
            <a:pPr>
              <a:buFont typeface="Arial" panose="020B0604020202020204" pitchFamily="34" charset="0"/>
              <a:buChar char="•"/>
            </a:pPr>
            <a:r>
              <a:rPr lang="es-MX" sz="2000" err="1"/>
              <a:t>Acertividad</a:t>
            </a:r>
            <a:r>
              <a:rPr lang="es-MX" sz="2000"/>
              <a:t> Negativa (AN): indica la proporción de buena predicción para los negativos.</a:t>
            </a:r>
          </a:p>
          <a:p>
            <a:pPr marL="0" indent="0" algn="l">
              <a:buNone/>
            </a:pPr>
            <a:endParaRPr lang="es-MX" sz="2000"/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6C466058-05C2-1312-547E-91AF75AF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937741A3-E3F8-AFF5-CC36-B5DD36FD2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1" name="Rectangle 6">
            <a:extLst>
              <a:ext uri="{FF2B5EF4-FFF2-40B4-BE49-F238E27FC236}">
                <a16:creationId xmlns:a16="http://schemas.microsoft.com/office/drawing/2014/main" id="{8BC7D14C-A03E-405E-7AA9-6FCA08802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2" name="Rectangle 7">
            <a:extLst>
              <a:ext uri="{FF2B5EF4-FFF2-40B4-BE49-F238E27FC236}">
                <a16:creationId xmlns:a16="http://schemas.microsoft.com/office/drawing/2014/main" id="{94D55895-CA31-A6CF-EA08-76A4818FF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3" name="Rectangle 8">
            <a:extLst>
              <a:ext uri="{FF2B5EF4-FFF2-40B4-BE49-F238E27FC236}">
                <a16:creationId xmlns:a16="http://schemas.microsoft.com/office/drawing/2014/main" id="{53EAEA94-564B-37D0-B110-43C40867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4" name="Rectangle 9">
            <a:extLst>
              <a:ext uri="{FF2B5EF4-FFF2-40B4-BE49-F238E27FC236}">
                <a16:creationId xmlns:a16="http://schemas.microsoft.com/office/drawing/2014/main" id="{D56501FA-2346-4189-2502-62D6CE3E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5" name="Rectangle 10">
            <a:extLst>
              <a:ext uri="{FF2B5EF4-FFF2-40B4-BE49-F238E27FC236}">
                <a16:creationId xmlns:a16="http://schemas.microsoft.com/office/drawing/2014/main" id="{298F0965-27DB-2A6A-B720-CB9A024E4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6" name="Rectangle 11">
            <a:extLst>
              <a:ext uri="{FF2B5EF4-FFF2-40B4-BE49-F238E27FC236}">
                <a16:creationId xmlns:a16="http://schemas.microsoft.com/office/drawing/2014/main" id="{06FF13B2-295E-CFD0-E89E-E08C456EB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7" name="Rectangle 12">
            <a:extLst>
              <a:ext uri="{FF2B5EF4-FFF2-40B4-BE49-F238E27FC236}">
                <a16:creationId xmlns:a16="http://schemas.microsoft.com/office/drawing/2014/main" id="{31847711-6133-E6D4-95F3-B51F8618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8" name="Rectangle 13">
            <a:extLst>
              <a:ext uri="{FF2B5EF4-FFF2-40B4-BE49-F238E27FC236}">
                <a16:creationId xmlns:a16="http://schemas.microsoft.com/office/drawing/2014/main" id="{D92A94C6-4937-76EC-11C7-ABB4C8DD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59" name="Rectangle 14">
            <a:extLst>
              <a:ext uri="{FF2B5EF4-FFF2-40B4-BE49-F238E27FC236}">
                <a16:creationId xmlns:a16="http://schemas.microsoft.com/office/drawing/2014/main" id="{E30E1A42-5D4B-F5B9-283C-05AB06C6B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60" name="Rectangle 15">
            <a:extLst>
              <a:ext uri="{FF2B5EF4-FFF2-40B4-BE49-F238E27FC236}">
                <a16:creationId xmlns:a16="http://schemas.microsoft.com/office/drawing/2014/main" id="{129F62AB-48A5-01D6-DDF0-AC602EBDF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61" name="Rectangle 16">
            <a:extLst>
              <a:ext uri="{FF2B5EF4-FFF2-40B4-BE49-F238E27FC236}">
                <a16:creationId xmlns:a16="http://schemas.microsoft.com/office/drawing/2014/main" id="{998C2E1B-1D82-9872-3809-E77371C8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62" name="Rectangle 17">
            <a:extLst>
              <a:ext uri="{FF2B5EF4-FFF2-40B4-BE49-F238E27FC236}">
                <a16:creationId xmlns:a16="http://schemas.microsoft.com/office/drawing/2014/main" id="{04A52383-DD96-2660-CD4B-BCB75F973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6163" name="Rectangle 18">
            <a:extLst>
              <a:ext uri="{FF2B5EF4-FFF2-40B4-BE49-F238E27FC236}">
                <a16:creationId xmlns:a16="http://schemas.microsoft.com/office/drawing/2014/main" id="{7DBF75AC-4C7B-DC26-5248-88E79320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0CD108-321D-D35A-0E52-8F234A8C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2862109"/>
            <a:ext cx="1171575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F8859B-4AB0-E750-32E2-DD3DD3361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028" y="4622859"/>
            <a:ext cx="1104900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099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Marcador de número de diapositiva">
            <a:extLst>
              <a:ext uri="{FF2B5EF4-FFF2-40B4-BE49-F238E27FC236}">
                <a16:creationId xmlns:a16="http://schemas.microsoft.com/office/drawing/2014/main" id="{4B284005-D537-FB21-A9A6-13B61A20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s-ES" altLang="es-CR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D6D085B-6E78-FA8B-A67B-5DEA84898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Ejemplo: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95F076E-9711-3A52-F0BA-361BD8ED4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9138"/>
            <a:ext cx="7696200" cy="707886"/>
          </a:xfrm>
          <a:noFill/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  <a:spcAft>
                <a:spcPts val="60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s-ES" altLang="es-CR" sz="2000"/>
              <a:t>Calcular los indicadores de desempeño a partir de la siguiente tabla de confusión:</a:t>
            </a: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0940E7F3-1A16-7A43-CF3D-EE1AF7106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5071BD31-2E9A-477A-7ACB-EABD62E80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0247" name="Rectangle 6">
            <a:extLst>
              <a:ext uri="{FF2B5EF4-FFF2-40B4-BE49-F238E27FC236}">
                <a16:creationId xmlns:a16="http://schemas.microsoft.com/office/drawing/2014/main" id="{89389656-C29D-8695-021C-0CF1077F6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33ABB66C-2045-FBC3-850E-DD355CB45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0249" name="Rectangle 8">
            <a:extLst>
              <a:ext uri="{FF2B5EF4-FFF2-40B4-BE49-F238E27FC236}">
                <a16:creationId xmlns:a16="http://schemas.microsoft.com/office/drawing/2014/main" id="{CFEC42FC-575F-80A5-8705-E69F86AF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0250" name="Rectangle 9">
            <a:extLst>
              <a:ext uri="{FF2B5EF4-FFF2-40B4-BE49-F238E27FC236}">
                <a16:creationId xmlns:a16="http://schemas.microsoft.com/office/drawing/2014/main" id="{D791D6F2-B8CA-D806-E4D1-936FF021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0251" name="Rectangle 10">
            <a:extLst>
              <a:ext uri="{FF2B5EF4-FFF2-40B4-BE49-F238E27FC236}">
                <a16:creationId xmlns:a16="http://schemas.microsoft.com/office/drawing/2014/main" id="{BACA0688-4291-E540-8A93-0117D8840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0252" name="Rectangle 11">
            <a:extLst>
              <a:ext uri="{FF2B5EF4-FFF2-40B4-BE49-F238E27FC236}">
                <a16:creationId xmlns:a16="http://schemas.microsoft.com/office/drawing/2014/main" id="{EACD5767-FD9A-8F21-31DB-EBE7A4DAE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0253" name="Rectangle 12">
            <a:extLst>
              <a:ext uri="{FF2B5EF4-FFF2-40B4-BE49-F238E27FC236}">
                <a16:creationId xmlns:a16="http://schemas.microsoft.com/office/drawing/2014/main" id="{5370D48D-0F31-2F03-A4B3-B02D6115B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0254" name="Rectangle 13">
            <a:extLst>
              <a:ext uri="{FF2B5EF4-FFF2-40B4-BE49-F238E27FC236}">
                <a16:creationId xmlns:a16="http://schemas.microsoft.com/office/drawing/2014/main" id="{2663BC06-A199-B2FA-5B3B-D2F99097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0255" name="Rectangle 14">
            <a:extLst>
              <a:ext uri="{FF2B5EF4-FFF2-40B4-BE49-F238E27FC236}">
                <a16:creationId xmlns:a16="http://schemas.microsoft.com/office/drawing/2014/main" id="{31A8CAFE-F928-1D34-E755-2944E574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0256" name="Rectangle 15">
            <a:extLst>
              <a:ext uri="{FF2B5EF4-FFF2-40B4-BE49-F238E27FC236}">
                <a16:creationId xmlns:a16="http://schemas.microsoft.com/office/drawing/2014/main" id="{F16BE5DA-84F4-A9AB-CA4E-57D08E189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0257" name="Rectangle 16">
            <a:extLst>
              <a:ext uri="{FF2B5EF4-FFF2-40B4-BE49-F238E27FC236}">
                <a16:creationId xmlns:a16="http://schemas.microsoft.com/office/drawing/2014/main" id="{D4BEDCA9-5562-5BC8-7342-40DA1619F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0258" name="Rectangle 17">
            <a:extLst>
              <a:ext uri="{FF2B5EF4-FFF2-40B4-BE49-F238E27FC236}">
                <a16:creationId xmlns:a16="http://schemas.microsoft.com/office/drawing/2014/main" id="{C35D1C94-1C3F-E4D5-6BF8-F90CF672A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0259" name="Rectangle 18">
            <a:extLst>
              <a:ext uri="{FF2B5EF4-FFF2-40B4-BE49-F238E27FC236}">
                <a16:creationId xmlns:a16="http://schemas.microsoft.com/office/drawing/2014/main" id="{3D58DEF9-DAEA-9222-466C-DEB896A9F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8E9627-0670-6F17-567D-4C81B2A5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3" y="3062149"/>
            <a:ext cx="2494991" cy="2703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509D46F-BDC7-F0A3-86E7-F444606D1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Indicadores de desempeño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0E483B0B-4BFB-51EF-DF73-8BC9E5CC6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E4A21803-90A4-3A38-E972-BE9B330F2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CD8613E8-702B-5F64-6AA8-B2309E4D9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0" name="Rectangle 7">
            <a:extLst>
              <a:ext uri="{FF2B5EF4-FFF2-40B4-BE49-F238E27FC236}">
                <a16:creationId xmlns:a16="http://schemas.microsoft.com/office/drawing/2014/main" id="{E327B17A-D04B-0514-453F-EC51B847B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1" name="Rectangle 8">
            <a:extLst>
              <a:ext uri="{FF2B5EF4-FFF2-40B4-BE49-F238E27FC236}">
                <a16:creationId xmlns:a16="http://schemas.microsoft.com/office/drawing/2014/main" id="{83C020FB-082C-1F94-E56A-599C24D75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2" name="Rectangle 9">
            <a:extLst>
              <a:ext uri="{FF2B5EF4-FFF2-40B4-BE49-F238E27FC236}">
                <a16:creationId xmlns:a16="http://schemas.microsoft.com/office/drawing/2014/main" id="{0A4CE226-E9BB-A212-83D3-66383364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3" name="Rectangle 10">
            <a:extLst>
              <a:ext uri="{FF2B5EF4-FFF2-40B4-BE49-F238E27FC236}">
                <a16:creationId xmlns:a16="http://schemas.microsoft.com/office/drawing/2014/main" id="{23876891-1284-1D74-432B-EB5E653ED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4" name="Rectangle 11">
            <a:extLst>
              <a:ext uri="{FF2B5EF4-FFF2-40B4-BE49-F238E27FC236}">
                <a16:creationId xmlns:a16="http://schemas.microsoft.com/office/drawing/2014/main" id="{19995B5D-C9E0-2917-92FC-2108780B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5" name="Rectangle 12">
            <a:extLst>
              <a:ext uri="{FF2B5EF4-FFF2-40B4-BE49-F238E27FC236}">
                <a16:creationId xmlns:a16="http://schemas.microsoft.com/office/drawing/2014/main" id="{C4B886CE-C4F4-BD4E-82C1-AED46419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6" name="Rectangle 13">
            <a:extLst>
              <a:ext uri="{FF2B5EF4-FFF2-40B4-BE49-F238E27FC236}">
                <a16:creationId xmlns:a16="http://schemas.microsoft.com/office/drawing/2014/main" id="{68D54A27-7624-A7E6-078F-5FF8111F2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7" name="Rectangle 14">
            <a:extLst>
              <a:ext uri="{FF2B5EF4-FFF2-40B4-BE49-F238E27FC236}">
                <a16:creationId xmlns:a16="http://schemas.microsoft.com/office/drawing/2014/main" id="{FB464399-D2D6-4EA1-F874-09460FE9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8" name="Rectangle 15">
            <a:extLst>
              <a:ext uri="{FF2B5EF4-FFF2-40B4-BE49-F238E27FC236}">
                <a16:creationId xmlns:a16="http://schemas.microsoft.com/office/drawing/2014/main" id="{EA4292C1-2D0F-2C0F-A30E-F8B88687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9" name="Rectangle 16">
            <a:extLst>
              <a:ext uri="{FF2B5EF4-FFF2-40B4-BE49-F238E27FC236}">
                <a16:creationId xmlns:a16="http://schemas.microsoft.com/office/drawing/2014/main" id="{8ECB0D0E-BA56-D1D6-B983-4A4DF2D43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80" name="Rectangle 17">
            <a:extLst>
              <a:ext uri="{FF2B5EF4-FFF2-40B4-BE49-F238E27FC236}">
                <a16:creationId xmlns:a16="http://schemas.microsoft.com/office/drawing/2014/main" id="{DDD9B637-BDEB-500E-E939-FB3FF32E1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81" name="Rectangle 18">
            <a:extLst>
              <a:ext uri="{FF2B5EF4-FFF2-40B4-BE49-F238E27FC236}">
                <a16:creationId xmlns:a16="http://schemas.microsoft.com/office/drawing/2014/main" id="{529A8EC3-DBB7-E806-6A6A-63B2A5A58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355925-283D-61E5-70B1-4ED85F20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08920"/>
            <a:ext cx="6586301" cy="30556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5 Marcador de número de diapositiva">
            <a:extLst>
              <a:ext uri="{FF2B5EF4-FFF2-40B4-BE49-F238E27FC236}">
                <a16:creationId xmlns:a16="http://schemas.microsoft.com/office/drawing/2014/main" id="{1B5E33FA-B687-22ED-38DC-7454FCE6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s-ES" altLang="es-CR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509D46F-BDC7-F0A3-86E7-F444606D1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Indicadores de desempeño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0E483B0B-4BFB-51EF-DF73-8BC9E5CC6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E4A21803-90A4-3A38-E972-BE9B330F2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CD8613E8-702B-5F64-6AA8-B2309E4D9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0" name="Rectangle 7">
            <a:extLst>
              <a:ext uri="{FF2B5EF4-FFF2-40B4-BE49-F238E27FC236}">
                <a16:creationId xmlns:a16="http://schemas.microsoft.com/office/drawing/2014/main" id="{E327B17A-D04B-0514-453F-EC51B847B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1" name="Rectangle 8">
            <a:extLst>
              <a:ext uri="{FF2B5EF4-FFF2-40B4-BE49-F238E27FC236}">
                <a16:creationId xmlns:a16="http://schemas.microsoft.com/office/drawing/2014/main" id="{83C020FB-082C-1F94-E56A-599C24D75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2" name="Rectangle 9">
            <a:extLst>
              <a:ext uri="{FF2B5EF4-FFF2-40B4-BE49-F238E27FC236}">
                <a16:creationId xmlns:a16="http://schemas.microsoft.com/office/drawing/2014/main" id="{0A4CE226-E9BB-A212-83D3-66383364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3" name="Rectangle 10">
            <a:extLst>
              <a:ext uri="{FF2B5EF4-FFF2-40B4-BE49-F238E27FC236}">
                <a16:creationId xmlns:a16="http://schemas.microsoft.com/office/drawing/2014/main" id="{23876891-1284-1D74-432B-EB5E653ED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4" name="Rectangle 11">
            <a:extLst>
              <a:ext uri="{FF2B5EF4-FFF2-40B4-BE49-F238E27FC236}">
                <a16:creationId xmlns:a16="http://schemas.microsoft.com/office/drawing/2014/main" id="{19995B5D-C9E0-2917-92FC-2108780B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5" name="Rectangle 12">
            <a:extLst>
              <a:ext uri="{FF2B5EF4-FFF2-40B4-BE49-F238E27FC236}">
                <a16:creationId xmlns:a16="http://schemas.microsoft.com/office/drawing/2014/main" id="{C4B886CE-C4F4-BD4E-82C1-AED46419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6" name="Rectangle 13">
            <a:extLst>
              <a:ext uri="{FF2B5EF4-FFF2-40B4-BE49-F238E27FC236}">
                <a16:creationId xmlns:a16="http://schemas.microsoft.com/office/drawing/2014/main" id="{68D54A27-7624-A7E6-078F-5FF8111F2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7" name="Rectangle 14">
            <a:extLst>
              <a:ext uri="{FF2B5EF4-FFF2-40B4-BE49-F238E27FC236}">
                <a16:creationId xmlns:a16="http://schemas.microsoft.com/office/drawing/2014/main" id="{FB464399-D2D6-4EA1-F874-09460FE9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8" name="Rectangle 15">
            <a:extLst>
              <a:ext uri="{FF2B5EF4-FFF2-40B4-BE49-F238E27FC236}">
                <a16:creationId xmlns:a16="http://schemas.microsoft.com/office/drawing/2014/main" id="{EA4292C1-2D0F-2C0F-A30E-F8B88687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79" name="Rectangle 16">
            <a:extLst>
              <a:ext uri="{FF2B5EF4-FFF2-40B4-BE49-F238E27FC236}">
                <a16:creationId xmlns:a16="http://schemas.microsoft.com/office/drawing/2014/main" id="{8ECB0D0E-BA56-D1D6-B983-4A4DF2D43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80" name="Rectangle 17">
            <a:extLst>
              <a:ext uri="{FF2B5EF4-FFF2-40B4-BE49-F238E27FC236}">
                <a16:creationId xmlns:a16="http://schemas.microsoft.com/office/drawing/2014/main" id="{DDD9B637-BDEB-500E-E939-FB3FF32E1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1281" name="Rectangle 18">
            <a:extLst>
              <a:ext uri="{FF2B5EF4-FFF2-40B4-BE49-F238E27FC236}">
                <a16:creationId xmlns:a16="http://schemas.microsoft.com/office/drawing/2014/main" id="{529A8EC3-DBB7-E806-6A6A-63B2A5A58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8B8514-221C-2F8A-F710-BC4CD51B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27" y="1988840"/>
            <a:ext cx="6207798" cy="4752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5 Marcador de número de diapositiva">
            <a:extLst>
              <a:ext uri="{FF2B5EF4-FFF2-40B4-BE49-F238E27FC236}">
                <a16:creationId xmlns:a16="http://schemas.microsoft.com/office/drawing/2014/main" id="{06FCC4CE-01BE-B9F6-B756-851459D6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s-ES" altLang="es-CR" sz="1400"/>
          </a:p>
        </p:txBody>
      </p:sp>
    </p:spTree>
    <p:extLst>
      <p:ext uri="{BB962C8B-B14F-4D97-AF65-F5344CB8AC3E}">
        <p14:creationId xmlns:p14="http://schemas.microsoft.com/office/powerpoint/2010/main" val="418801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ACDAAF-1BD8-74E4-F817-16F6B1B55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677863"/>
            <a:ext cx="8162925" cy="946150"/>
          </a:xfrm>
        </p:spPr>
        <p:txBody>
          <a:bodyPr/>
          <a:lstStyle/>
          <a:p>
            <a:pPr eaLnBrk="1" hangingPunct="1"/>
            <a:r>
              <a:rPr lang="es-MX" altLang="es-CR" sz="2800" b="1">
                <a:latin typeface="Times New Roman" panose="02020603050405020304" pitchFamily="18" charset="0"/>
              </a:rPr>
              <a:t>Curva ROC</a:t>
            </a:r>
            <a:br>
              <a:rPr lang="es-MX" altLang="es-CR" sz="2800" b="1">
                <a:latin typeface="Times New Roman" panose="02020603050405020304" pitchFamily="18" charset="0"/>
              </a:rPr>
            </a:br>
            <a:endParaRPr lang="es-ES" altLang="es-CR" sz="2800" b="1">
              <a:latin typeface="Times New Roman" panose="02020603050405020304" pitchFamily="18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F502D13-B98D-733E-EC1A-2EA585C4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9EDF709C-C858-4F0D-16B1-C382E990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E78118AB-5310-E754-9FDE-85F8B4D2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EDEE009B-6151-2358-66C3-8DAC7051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24BA3A7E-3365-D729-9181-CBD4D5F4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7AC05D45-AB9B-F91E-334C-6591F5C9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B95CA60F-1449-96DC-F3DB-B70E3358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160618F3-D322-B21E-39BB-17B63B84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3C119B0C-1B2C-DD80-B27A-73F041ED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2C354F10-D778-AB2F-B67D-C7B0F891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AB1BA799-75D4-5CB9-8852-A668DAB3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2A2084DB-69F3-9427-470D-6C1DA63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16E4B0EA-8FDD-06EA-8C01-5F0B0A70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CFDBBA62-ACC4-4294-FB1F-B37D1E73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7CC78BC2-6C95-4920-E4C9-AB4059B7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 sz="2000"/>
          </a:p>
        </p:txBody>
      </p:sp>
      <p:sp>
        <p:nvSpPr>
          <p:cNvPr id="12306" name="Rectangle 3">
            <a:extLst>
              <a:ext uri="{FF2B5EF4-FFF2-40B4-BE49-F238E27FC236}">
                <a16:creationId xmlns:a16="http://schemas.microsoft.com/office/drawing/2014/main" id="{783693E8-D0FE-57FE-F27B-375D0712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9138"/>
            <a:ext cx="76962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s-MX" sz="2000">
                <a:latin typeface="+mn-lt"/>
              </a:rPr>
              <a:t>Una curva ROC (curva de característica operativa del recepto) es un gráfico que muestra el rendimiento de un modelo de clasificación en todos los umbrales de clasificación.</a:t>
            </a:r>
          </a:p>
          <a:p>
            <a:pPr algn="just"/>
            <a:r>
              <a:rPr lang="es-MX" sz="2000">
                <a:latin typeface="+mn-lt"/>
              </a:rPr>
              <a:t>La curva permite ver la </a:t>
            </a:r>
            <a:r>
              <a:rPr lang="es-MX" sz="2000">
                <a:solidFill>
                  <a:srgbClr val="FF0000"/>
                </a:solidFill>
                <a:latin typeface="+mn-lt"/>
              </a:rPr>
              <a:t>precisión positiva </a:t>
            </a:r>
            <a:r>
              <a:rPr lang="es-MX" sz="2000">
                <a:latin typeface="+mn-lt"/>
              </a:rPr>
              <a:t>(eje y) contra los </a:t>
            </a:r>
            <a:r>
              <a:rPr lang="es-MX" sz="2000">
                <a:solidFill>
                  <a:srgbClr val="FF0000"/>
                </a:solidFill>
                <a:latin typeface="+mn-lt"/>
              </a:rPr>
              <a:t>falsos positivos </a:t>
            </a:r>
            <a:r>
              <a:rPr lang="es-MX" sz="2000">
                <a:latin typeface="+mn-lt"/>
              </a:rPr>
              <a:t>(eje x), en diferentes umbrales. Hay que ir aumentando el umbral y se espera tener más falsos positivos y más precisión positiva. Este indicador se calcula haciendo múltiples matrices de confusión.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endParaRPr lang="es-ES" altLang="es-CR" sz="2000"/>
          </a:p>
        </p:txBody>
      </p:sp>
      <p:sp>
        <p:nvSpPr>
          <p:cNvPr id="19" name="5 Marcador de número de diapositiva">
            <a:extLst>
              <a:ext uri="{FF2B5EF4-FFF2-40B4-BE49-F238E27FC236}">
                <a16:creationId xmlns:a16="http://schemas.microsoft.com/office/drawing/2014/main" id="{7B1137F7-5894-5F8E-9D06-9772EC6E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B8B4F-7911-4CD1-9994-189747A69135}" type="slidenum">
              <a:rPr lang="es-ES" altLang="es-C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s-ES" altLang="es-CR" sz="1400"/>
          </a:p>
        </p:txBody>
      </p:sp>
    </p:spTree>
    <p:extLst>
      <p:ext uri="{BB962C8B-B14F-4D97-AF65-F5344CB8AC3E}">
        <p14:creationId xmlns:p14="http://schemas.microsoft.com/office/powerpoint/2010/main" val="4095697287"/>
      </p:ext>
    </p:extLst>
  </p:cSld>
  <p:clrMapOvr>
    <a:masterClrMapping/>
  </p:clrMapOvr>
</p:sld>
</file>

<file path=ppt/theme/theme1.xml><?xml version="1.0" encoding="utf-8"?>
<a:theme xmlns:a="http://schemas.openxmlformats.org/drawingml/2006/main" name="Rayas grises">
  <a:themeElements>
    <a:clrScheme name="Rayas gris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Rayas grise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C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C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Rayas gris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yas gris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yas gris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yas gris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presentaciones\Rayas grises.pot</Template>
  <Application>Microsoft Office PowerPoint</Application>
  <PresentationFormat>On-screen Show (4:3)</PresentationFormat>
  <Slides>35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Rayas grises</vt:lpstr>
      <vt:lpstr>PowerPoint Presentation</vt:lpstr>
      <vt:lpstr>Matriz de confusión </vt:lpstr>
      <vt:lpstr>Indicadores de desempeño </vt:lpstr>
      <vt:lpstr>Indicadores de desempeño </vt:lpstr>
      <vt:lpstr>Indicadores de desempeño </vt:lpstr>
      <vt:lpstr>Ejemplo: </vt:lpstr>
      <vt:lpstr>Indicadores de desempeño </vt:lpstr>
      <vt:lpstr>Indicadores de desempeño </vt:lpstr>
      <vt:lpstr>Curva ROC </vt:lpstr>
      <vt:lpstr>Ejemplo </vt:lpstr>
      <vt:lpstr>Cálculos por umbral </vt:lpstr>
      <vt:lpstr>Resumen </vt:lpstr>
      <vt:lpstr>AUC </vt:lpstr>
      <vt:lpstr>AUC </vt:lpstr>
      <vt:lpstr>Curva ROC y AUC </vt:lpstr>
      <vt:lpstr>Curva ROC y AUC para regresión logística </vt:lpstr>
      <vt:lpstr>Ejemplo ROC para datos de cráneos </vt:lpstr>
      <vt:lpstr>Segundo umbral </vt:lpstr>
      <vt:lpstr>Ejemplo ROC para datos de cráneos </vt:lpstr>
      <vt:lpstr>Ejemplo ROC para datos de cráneos </vt:lpstr>
      <vt:lpstr>Ejemplo ROC para datos de cráneos </vt:lpstr>
      <vt:lpstr>Ejemplo ROC para datos de cráneos </vt:lpstr>
      <vt:lpstr>Kolmogorov-Smirnov (KS) </vt:lpstr>
      <vt:lpstr>Cálculo de KS </vt:lpstr>
      <vt:lpstr>Métodos de validación </vt:lpstr>
      <vt:lpstr>Métodos de validación </vt:lpstr>
      <vt:lpstr>Entrenamiento / prueba </vt:lpstr>
      <vt:lpstr>Validación cruzada </vt:lpstr>
      <vt:lpstr>Calibración </vt:lpstr>
      <vt:lpstr>Arboles de decisión </vt:lpstr>
      <vt:lpstr>KNN </vt:lpstr>
      <vt:lpstr>SVM </vt:lpstr>
      <vt:lpstr>Bagging </vt:lpstr>
      <vt:lpstr>Random Forest </vt:lpstr>
      <vt:lpstr>Boosting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Muestreo Aleatorio</dc:title>
  <dc:creator>Ricardo Alvarado</dc:creator>
  <cp:revision>1</cp:revision>
  <dcterms:created xsi:type="dcterms:W3CDTF">2004-03-28T23:04:43Z</dcterms:created>
  <dcterms:modified xsi:type="dcterms:W3CDTF">2024-07-10T00:29:07Z</dcterms:modified>
</cp:coreProperties>
</file>