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1DC6F-3D72-40E9-8587-5F78921BB43D}" v="1" dt="2024-12-19T15:13:09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ylian turbé" userId="cf7f60d2ca25886a" providerId="LiveId" clId="{59B1DC6F-3D72-40E9-8587-5F78921BB43D}"/>
    <pc:docChg chg="undo custSel delSld modSld">
      <pc:chgData name="keylian turbé" userId="cf7f60d2ca25886a" providerId="LiveId" clId="{59B1DC6F-3D72-40E9-8587-5F78921BB43D}" dt="2024-12-19T15:25:37.465" v="627" actId="20577"/>
      <pc:docMkLst>
        <pc:docMk/>
      </pc:docMkLst>
      <pc:sldChg chg="addSp modSp mod setBg addAnim">
        <pc:chgData name="keylian turbé" userId="cf7f60d2ca25886a" providerId="LiveId" clId="{59B1DC6F-3D72-40E9-8587-5F78921BB43D}" dt="2024-12-19T15:17:23.629" v="198"/>
        <pc:sldMkLst>
          <pc:docMk/>
          <pc:sldMk cId="0" sldId="256"/>
        </pc:sldMkLst>
        <pc:spChg chg="mod">
          <ac:chgData name="keylian turbé" userId="cf7f60d2ca25886a" providerId="LiveId" clId="{59B1DC6F-3D72-40E9-8587-5F78921BB43D}" dt="2024-12-19T15:17:23.627" v="197" actId="26606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keylian turbé" userId="cf7f60d2ca25886a" providerId="LiveId" clId="{59B1DC6F-3D72-40E9-8587-5F78921BB43D}" dt="2024-12-19T15:17:23.627" v="197" actId="26606"/>
          <ac:spMkLst>
            <pc:docMk/>
            <pc:sldMk cId="0" sldId="256"/>
            <ac:spMk id="3" creationId="{4D4F3D97-2E14-3941-5E1B-A1F77AA64CE7}"/>
          </ac:spMkLst>
        </pc:spChg>
        <pc:spChg chg="add">
          <ac:chgData name="keylian turbé" userId="cf7f60d2ca25886a" providerId="LiveId" clId="{59B1DC6F-3D72-40E9-8587-5F78921BB43D}" dt="2024-12-19T15:17:23.627" v="197" actId="26606"/>
          <ac:spMkLst>
            <pc:docMk/>
            <pc:sldMk cId="0" sldId="256"/>
            <ac:spMk id="1035" creationId="{C7D023E4-8DE1-436E-9847-ED6A4B4B04FD}"/>
          </ac:spMkLst>
        </pc:spChg>
        <pc:grpChg chg="add">
          <ac:chgData name="keylian turbé" userId="cf7f60d2ca25886a" providerId="LiveId" clId="{59B1DC6F-3D72-40E9-8587-5F78921BB43D}" dt="2024-12-19T15:17:23.627" v="197" actId="26606"/>
          <ac:grpSpMkLst>
            <pc:docMk/>
            <pc:sldMk cId="0" sldId="256"/>
            <ac:grpSpMk id="1037" creationId="{E4556D3F-F9E0-4DD4-A96F-6A8297B92405}"/>
          </ac:grpSpMkLst>
        </pc:grpChg>
        <pc:grpChg chg="add">
          <ac:chgData name="keylian turbé" userId="cf7f60d2ca25886a" providerId="LiveId" clId="{59B1DC6F-3D72-40E9-8587-5F78921BB43D}" dt="2024-12-19T15:17:23.627" v="197" actId="26606"/>
          <ac:grpSpMkLst>
            <pc:docMk/>
            <pc:sldMk cId="0" sldId="256"/>
            <ac:grpSpMk id="1041" creationId="{65EABBED-2B80-4B13-A7A8-1D34C4A02741}"/>
          </ac:grpSpMkLst>
        </pc:grpChg>
        <pc:picChg chg="mod">
          <ac:chgData name="keylian turbé" userId="cf7f60d2ca25886a" providerId="LiveId" clId="{59B1DC6F-3D72-40E9-8587-5F78921BB43D}" dt="2024-12-19T15:17:23.627" v="197" actId="26606"/>
          <ac:picMkLst>
            <pc:docMk/>
            <pc:sldMk cId="0" sldId="256"/>
            <ac:picMk id="1030" creationId="{00000000-0000-0000-0000-000000000000}"/>
          </ac:picMkLst>
        </pc:picChg>
      </pc:sldChg>
      <pc:sldChg chg="addSp delSp modSp mod setBg">
        <pc:chgData name="keylian turbé" userId="cf7f60d2ca25886a" providerId="LiveId" clId="{59B1DC6F-3D72-40E9-8587-5F78921BB43D}" dt="2024-12-19T15:17:18.563" v="196" actId="26606"/>
        <pc:sldMkLst>
          <pc:docMk/>
          <pc:sldMk cId="1393630640" sldId="257"/>
        </pc:sldMkLst>
        <pc:spChg chg="mod">
          <ac:chgData name="keylian turbé" userId="cf7f60d2ca25886a" providerId="LiveId" clId="{59B1DC6F-3D72-40E9-8587-5F78921BB43D}" dt="2024-12-19T15:17:18.563" v="196" actId="26606"/>
          <ac:spMkLst>
            <pc:docMk/>
            <pc:sldMk cId="1393630640" sldId="257"/>
            <ac:spMk id="2" creationId="{3DC35538-8C68-0CFD-3202-FA430E9C2C94}"/>
          </ac:spMkLst>
        </pc:spChg>
        <pc:spChg chg="mod">
          <ac:chgData name="keylian turbé" userId="cf7f60d2ca25886a" providerId="LiveId" clId="{59B1DC6F-3D72-40E9-8587-5F78921BB43D}" dt="2024-12-19T15:17:18.563" v="196" actId="26606"/>
          <ac:spMkLst>
            <pc:docMk/>
            <pc:sldMk cId="1393630640" sldId="257"/>
            <ac:spMk id="3" creationId="{30471414-AC17-AE4B-4D2D-EED2D0BAA7E3}"/>
          </ac:spMkLst>
        </pc:spChg>
        <pc:spChg chg="add">
          <ac:chgData name="keylian turbé" userId="cf7f60d2ca25886a" providerId="LiveId" clId="{59B1DC6F-3D72-40E9-8587-5F78921BB43D}" dt="2024-12-19T15:17:18.563" v="196" actId="26606"/>
          <ac:spMkLst>
            <pc:docMk/>
            <pc:sldMk cId="1393630640" sldId="257"/>
            <ac:spMk id="8" creationId="{C7D023E4-8DE1-436E-9847-ED6A4B4B04FD}"/>
          </ac:spMkLst>
        </pc:spChg>
        <pc:spChg chg="add">
          <ac:chgData name="keylian turbé" userId="cf7f60d2ca25886a" providerId="LiveId" clId="{59B1DC6F-3D72-40E9-8587-5F78921BB43D}" dt="2024-12-19T15:17:18.563" v="196" actId="26606"/>
          <ac:spMkLst>
            <pc:docMk/>
            <pc:sldMk cId="1393630640" sldId="257"/>
            <ac:spMk id="10" creationId="{63C1F321-BB96-4700-B3CE-1A6156067F44}"/>
          </ac:spMkLst>
        </pc:spChg>
        <pc:grpChg chg="add">
          <ac:chgData name="keylian turbé" userId="cf7f60d2ca25886a" providerId="LiveId" clId="{59B1DC6F-3D72-40E9-8587-5F78921BB43D}" dt="2024-12-19T15:17:18.563" v="196" actId="26606"/>
          <ac:grpSpMkLst>
            <pc:docMk/>
            <pc:sldMk cId="1393630640" sldId="257"/>
            <ac:grpSpMk id="12" creationId="{3FA1AD64-F15F-417D-956C-B2C211FC905E}"/>
          </ac:grpSpMkLst>
        </pc:grpChg>
        <pc:grpChg chg="add">
          <ac:chgData name="keylian turbé" userId="cf7f60d2ca25886a" providerId="LiveId" clId="{59B1DC6F-3D72-40E9-8587-5F78921BB43D}" dt="2024-12-19T15:17:18.563" v="196" actId="26606"/>
          <ac:grpSpMkLst>
            <pc:docMk/>
            <pc:sldMk cId="1393630640" sldId="257"/>
            <ac:grpSpMk id="16" creationId="{43F5E015-E085-4624-B431-B42414448684}"/>
          </ac:grpSpMkLst>
        </pc:grpChg>
        <pc:picChg chg="add del mod">
          <ac:chgData name="keylian turbé" userId="cf7f60d2ca25886a" providerId="LiveId" clId="{59B1DC6F-3D72-40E9-8587-5F78921BB43D}" dt="2024-12-19T15:17:00.174" v="194" actId="478"/>
          <ac:picMkLst>
            <pc:docMk/>
            <pc:sldMk cId="1393630640" sldId="257"/>
            <ac:picMk id="1030" creationId="{283763FE-C763-7C50-D767-CE511F71CFFA}"/>
          </ac:picMkLst>
        </pc:picChg>
      </pc:sldChg>
      <pc:sldChg chg="addSp modSp mod setBg">
        <pc:chgData name="keylian turbé" userId="cf7f60d2ca25886a" providerId="LiveId" clId="{59B1DC6F-3D72-40E9-8587-5F78921BB43D}" dt="2024-12-19T15:21:37.415" v="601" actId="313"/>
        <pc:sldMkLst>
          <pc:docMk/>
          <pc:sldMk cId="1189845169" sldId="258"/>
        </pc:sldMkLst>
        <pc:spChg chg="mod">
          <ac:chgData name="keylian turbé" userId="cf7f60d2ca25886a" providerId="LiveId" clId="{59B1DC6F-3D72-40E9-8587-5F78921BB43D}" dt="2024-12-19T15:17:41.471" v="200"/>
          <ac:spMkLst>
            <pc:docMk/>
            <pc:sldMk cId="1189845169" sldId="258"/>
            <ac:spMk id="2" creationId="{B5BE85D8-A57C-7AB1-BD53-85BBED4B27A7}"/>
          </ac:spMkLst>
        </pc:spChg>
        <pc:spChg chg="mod">
          <ac:chgData name="keylian turbé" userId="cf7f60d2ca25886a" providerId="LiveId" clId="{59B1DC6F-3D72-40E9-8587-5F78921BB43D}" dt="2024-12-19T15:21:37.415" v="601" actId="313"/>
          <ac:spMkLst>
            <pc:docMk/>
            <pc:sldMk cId="1189845169" sldId="258"/>
            <ac:spMk id="3" creationId="{F6B8983C-58BA-1F25-F55C-77BD4F45E611}"/>
          </ac:spMkLst>
        </pc:spChg>
        <pc:spChg chg="add">
          <ac:chgData name="keylian turbé" userId="cf7f60d2ca25886a" providerId="LiveId" clId="{59B1DC6F-3D72-40E9-8587-5F78921BB43D}" dt="2024-12-19T15:17:30.602" v="199" actId="26606"/>
          <ac:spMkLst>
            <pc:docMk/>
            <pc:sldMk cId="1189845169" sldId="258"/>
            <ac:spMk id="1035" creationId="{C7D023E4-8DE1-436E-9847-ED6A4B4B04FD}"/>
          </ac:spMkLst>
        </pc:spChg>
        <pc:grpChg chg="add">
          <ac:chgData name="keylian turbé" userId="cf7f60d2ca25886a" providerId="LiveId" clId="{59B1DC6F-3D72-40E9-8587-5F78921BB43D}" dt="2024-12-19T15:17:30.602" v="199" actId="26606"/>
          <ac:grpSpMkLst>
            <pc:docMk/>
            <pc:sldMk cId="1189845169" sldId="258"/>
            <ac:grpSpMk id="1037" creationId="{E4556D3F-F9E0-4DD4-A96F-6A8297B92405}"/>
          </ac:grpSpMkLst>
        </pc:grpChg>
        <pc:grpChg chg="add">
          <ac:chgData name="keylian turbé" userId="cf7f60d2ca25886a" providerId="LiveId" clId="{59B1DC6F-3D72-40E9-8587-5F78921BB43D}" dt="2024-12-19T15:17:30.602" v="199" actId="26606"/>
          <ac:grpSpMkLst>
            <pc:docMk/>
            <pc:sldMk cId="1189845169" sldId="258"/>
            <ac:grpSpMk id="1041" creationId="{65EABBED-2B80-4B13-A7A8-1D34C4A02741}"/>
          </ac:grpSpMkLst>
        </pc:grpChg>
        <pc:picChg chg="mod">
          <ac:chgData name="keylian turbé" userId="cf7f60d2ca25886a" providerId="LiveId" clId="{59B1DC6F-3D72-40E9-8587-5F78921BB43D}" dt="2024-12-19T15:17:30.602" v="199" actId="26606"/>
          <ac:picMkLst>
            <pc:docMk/>
            <pc:sldMk cId="1189845169" sldId="258"/>
            <ac:picMk id="1030" creationId="{E8E9926E-9C45-529A-B541-7F21A1FE818F}"/>
          </ac:picMkLst>
        </pc:picChg>
      </pc:sldChg>
      <pc:sldChg chg="addSp delSp modSp del mod setBg">
        <pc:chgData name="keylian turbé" userId="cf7f60d2ca25886a" providerId="LiveId" clId="{59B1DC6F-3D72-40E9-8587-5F78921BB43D}" dt="2024-12-19T15:21:44.071" v="602" actId="2696"/>
        <pc:sldMkLst>
          <pc:docMk/>
          <pc:sldMk cId="896764631" sldId="259"/>
        </pc:sldMkLst>
        <pc:spChg chg="mod">
          <ac:chgData name="keylian turbé" userId="cf7f60d2ca25886a" providerId="LiveId" clId="{59B1DC6F-3D72-40E9-8587-5F78921BB43D}" dt="2024-12-19T15:18:18.925" v="207"/>
          <ac:spMkLst>
            <pc:docMk/>
            <pc:sldMk cId="896764631" sldId="259"/>
            <ac:spMk id="2" creationId="{C0FB4EBF-A86E-1D95-6591-849BD6CDB271}"/>
          </ac:spMkLst>
        </pc:spChg>
        <pc:spChg chg="mod">
          <ac:chgData name="keylian turbé" userId="cf7f60d2ca25886a" providerId="LiveId" clId="{59B1DC6F-3D72-40E9-8587-5F78921BB43D}" dt="2024-12-19T15:18:04.688" v="203" actId="26606"/>
          <ac:spMkLst>
            <pc:docMk/>
            <pc:sldMk cId="896764631" sldId="259"/>
            <ac:spMk id="3" creationId="{E4546C74-CC5A-BF02-1591-57B561D0984D}"/>
          </ac:spMkLst>
        </pc:spChg>
        <pc:spChg chg="add del">
          <ac:chgData name="keylian turbé" userId="cf7f60d2ca25886a" providerId="LiveId" clId="{59B1DC6F-3D72-40E9-8587-5F78921BB43D}" dt="2024-12-19T15:18:18.229" v="206" actId="22"/>
          <ac:spMkLst>
            <pc:docMk/>
            <pc:sldMk cId="896764631" sldId="259"/>
            <ac:spMk id="5" creationId="{938A1953-0AA1-E5D5-BE82-AE2C1FD22119}"/>
          </ac:spMkLst>
        </pc:spChg>
        <pc:spChg chg="add">
          <ac:chgData name="keylian turbé" userId="cf7f60d2ca25886a" providerId="LiveId" clId="{59B1DC6F-3D72-40E9-8587-5F78921BB43D}" dt="2024-12-19T15:18:04.688" v="203" actId="26606"/>
          <ac:spMkLst>
            <pc:docMk/>
            <pc:sldMk cId="896764631" sldId="259"/>
            <ac:spMk id="1035" creationId="{C7D023E4-8DE1-436E-9847-ED6A4B4B04FD}"/>
          </ac:spMkLst>
        </pc:spChg>
        <pc:grpChg chg="add">
          <ac:chgData name="keylian turbé" userId="cf7f60d2ca25886a" providerId="LiveId" clId="{59B1DC6F-3D72-40E9-8587-5F78921BB43D}" dt="2024-12-19T15:18:04.688" v="203" actId="26606"/>
          <ac:grpSpMkLst>
            <pc:docMk/>
            <pc:sldMk cId="896764631" sldId="259"/>
            <ac:grpSpMk id="1037" creationId="{E4556D3F-F9E0-4DD4-A96F-6A8297B92405}"/>
          </ac:grpSpMkLst>
        </pc:grpChg>
        <pc:grpChg chg="add">
          <ac:chgData name="keylian turbé" userId="cf7f60d2ca25886a" providerId="LiveId" clId="{59B1DC6F-3D72-40E9-8587-5F78921BB43D}" dt="2024-12-19T15:18:04.688" v="203" actId="26606"/>
          <ac:grpSpMkLst>
            <pc:docMk/>
            <pc:sldMk cId="896764631" sldId="259"/>
            <ac:grpSpMk id="1041" creationId="{65EABBED-2B80-4B13-A7A8-1D34C4A02741}"/>
          </ac:grpSpMkLst>
        </pc:grpChg>
        <pc:picChg chg="mod">
          <ac:chgData name="keylian turbé" userId="cf7f60d2ca25886a" providerId="LiveId" clId="{59B1DC6F-3D72-40E9-8587-5F78921BB43D}" dt="2024-12-19T15:18:04.688" v="203" actId="26606"/>
          <ac:picMkLst>
            <pc:docMk/>
            <pc:sldMk cId="896764631" sldId="259"/>
            <ac:picMk id="1030" creationId="{4D9FEFDE-2F50-D1D8-E916-493C1E32F0E3}"/>
          </ac:picMkLst>
        </pc:picChg>
      </pc:sldChg>
      <pc:sldChg chg="addSp modSp mod setBg">
        <pc:chgData name="keylian turbé" userId="cf7f60d2ca25886a" providerId="LiveId" clId="{59B1DC6F-3D72-40E9-8587-5F78921BB43D}" dt="2024-12-19T15:25:37.465" v="627" actId="20577"/>
        <pc:sldMkLst>
          <pc:docMk/>
          <pc:sldMk cId="2397336927" sldId="260"/>
        </pc:sldMkLst>
        <pc:spChg chg="mod">
          <ac:chgData name="keylian turbé" userId="cf7f60d2ca25886a" providerId="LiveId" clId="{59B1DC6F-3D72-40E9-8587-5F78921BB43D}" dt="2024-12-19T15:18:24.756" v="208"/>
          <ac:spMkLst>
            <pc:docMk/>
            <pc:sldMk cId="2397336927" sldId="260"/>
            <ac:spMk id="2" creationId="{F295CA48-D30E-F95F-F184-E1547B3AF8F0}"/>
          </ac:spMkLst>
        </pc:spChg>
        <pc:spChg chg="mod">
          <ac:chgData name="keylian turbé" userId="cf7f60d2ca25886a" providerId="LiveId" clId="{59B1DC6F-3D72-40E9-8587-5F78921BB43D}" dt="2024-12-19T15:25:37.465" v="627" actId="20577"/>
          <ac:spMkLst>
            <pc:docMk/>
            <pc:sldMk cId="2397336927" sldId="260"/>
            <ac:spMk id="3" creationId="{4BE1029A-1344-1BF6-065B-998DAC8EF180}"/>
          </ac:spMkLst>
        </pc:spChg>
        <pc:spChg chg="add">
          <ac:chgData name="keylian turbé" userId="cf7f60d2ca25886a" providerId="LiveId" clId="{59B1DC6F-3D72-40E9-8587-5F78921BB43D}" dt="2024-12-19T15:18:07.913" v="204" actId="26606"/>
          <ac:spMkLst>
            <pc:docMk/>
            <pc:sldMk cId="2397336927" sldId="260"/>
            <ac:spMk id="1035" creationId="{C7D023E4-8DE1-436E-9847-ED6A4B4B04FD}"/>
          </ac:spMkLst>
        </pc:spChg>
        <pc:grpChg chg="add">
          <ac:chgData name="keylian turbé" userId="cf7f60d2ca25886a" providerId="LiveId" clId="{59B1DC6F-3D72-40E9-8587-5F78921BB43D}" dt="2024-12-19T15:18:07.913" v="204" actId="26606"/>
          <ac:grpSpMkLst>
            <pc:docMk/>
            <pc:sldMk cId="2397336927" sldId="260"/>
            <ac:grpSpMk id="1037" creationId="{E4556D3F-F9E0-4DD4-A96F-6A8297B92405}"/>
          </ac:grpSpMkLst>
        </pc:grpChg>
        <pc:grpChg chg="add">
          <ac:chgData name="keylian turbé" userId="cf7f60d2ca25886a" providerId="LiveId" clId="{59B1DC6F-3D72-40E9-8587-5F78921BB43D}" dt="2024-12-19T15:18:07.913" v="204" actId="26606"/>
          <ac:grpSpMkLst>
            <pc:docMk/>
            <pc:sldMk cId="2397336927" sldId="260"/>
            <ac:grpSpMk id="1041" creationId="{65EABBED-2B80-4B13-A7A8-1D34C4A02741}"/>
          </ac:grpSpMkLst>
        </pc:grpChg>
        <pc:picChg chg="mod">
          <ac:chgData name="keylian turbé" userId="cf7f60d2ca25886a" providerId="LiveId" clId="{59B1DC6F-3D72-40E9-8587-5F78921BB43D}" dt="2024-12-19T15:18:07.913" v="204" actId="26606"/>
          <ac:picMkLst>
            <pc:docMk/>
            <pc:sldMk cId="2397336927" sldId="260"/>
            <ac:picMk id="1030" creationId="{205782A3-15B6-5202-D63C-675B4CEA2F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BB235-7BC9-423D-81A4-4F1BB8787BD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FA24-06D6-4906-AB5F-5B39F3AF8AD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EFA24-06D6-4906-AB5F-5B39F3AF8ADF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FBA6B-094F-B100-2B26-EBFDD3DEB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8ED2F6-5589-B791-1FA5-A79EA118D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3256661-2A9F-9E6A-1822-1461C26BB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309B5C-F779-508E-F4A4-A0EF88135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EFA24-06D6-4906-AB5F-5B39F3AF8A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07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AB9A3-B963-A201-2B09-E666C9B37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D4BE263-9443-D2B9-641E-DD328468D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E97711A-47F5-A390-6AC8-DEE906BA1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123F61-978F-259A-21D7-F8311103A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EFA24-06D6-4906-AB5F-5B39F3AF8A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85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D498F-6CB5-66E8-B698-F5E100DAE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BCC3CF-B92E-D102-00F0-8B3D4387E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DA33A6F-17F2-0445-13AE-DDE1197B2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F7A6EC-6170-4DB4-1CFF-8E9D1ED0C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EFA24-06D6-4906-AB5F-5B39F3AF8A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7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1D2E-AC76-4E53-938B-CABEA8435F19}" type="datetimeFigureOut">
              <a:rPr lang="fr-FR" smtClean="0"/>
              <a:pPr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9141714" cy="3490956"/>
            <a:chOff x="651279" y="598259"/>
            <a:chExt cx="10889442" cy="5680742"/>
          </a:xfrm>
        </p:grpSpPr>
        <p:sp>
          <p:nvSpPr>
            <p:cNvPr id="1038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 descr="C:\Users\Tom\AppData\Local\Microsoft\Windows\Temporary Internet Files\Content.IE5\9DVJ0TBP\MPj04252040000[1].jpg"/>
          <p:cNvPicPr>
            <a:picLocks noChangeAspect="1" noChangeArrowheads="1"/>
          </p:cNvPicPr>
          <p:nvPr/>
        </p:nvPicPr>
        <p:blipFill>
          <a:blip r:embed="rId3" cstate="print"/>
          <a:srcRect l="16845" r="33250" b="-2"/>
          <a:stretch/>
        </p:blipFill>
        <p:spPr bwMode="auto">
          <a:xfrm>
            <a:off x="5102735" y="1065276"/>
            <a:ext cx="3547660" cy="4727448"/>
          </a:xfrm>
          <a:prstGeom prst="rect">
            <a:avLst/>
          </a:prstGeom>
          <a:noFill/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7" cy="6858000"/>
            <a:chOff x="0" y="0"/>
            <a:chExt cx="12188952" cy="6858000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2281" y="1014574"/>
            <a:ext cx="4225148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>
                <a:solidFill>
                  <a:schemeClr val="bg1"/>
                </a:solidFill>
              </a:rPr>
              <a:t>Siame Romain</a:t>
            </a:r>
            <a:br>
              <a:rPr lang="en-US" sz="4200">
                <a:solidFill>
                  <a:schemeClr val="bg1"/>
                </a:solidFill>
              </a:rPr>
            </a:br>
            <a:r>
              <a:rPr lang="en-US" sz="4200">
                <a:solidFill>
                  <a:schemeClr val="bg1"/>
                </a:solidFill>
              </a:rPr>
              <a:t>Turbé Keylian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4F3D97-2E14-3941-5E1B-A1F77AA64CE7}"/>
              </a:ext>
            </a:extLst>
          </p:cNvPr>
          <p:cNvSpPr txBox="1"/>
          <p:nvPr/>
        </p:nvSpPr>
        <p:spPr>
          <a:xfrm>
            <a:off x="592281" y="3640633"/>
            <a:ext cx="4223562" cy="2487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chemeClr val="tx2"/>
                </a:solidFill>
              </a:rPr>
              <a:t>Gestion des Décalages d'Image dans les Données FITS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A37629-9019-A0AA-F5FF-AD747C0F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DC35538-8C68-0CFD-3202-FA430E9C2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281" y="841664"/>
            <a:ext cx="3655995" cy="5156800"/>
          </a:xfrm>
        </p:spPr>
        <p:txBody>
          <a:bodyPr anchor="ctr">
            <a:normAutofit/>
          </a:bodyPr>
          <a:lstStyle/>
          <a:p>
            <a:pPr algn="l"/>
            <a:r>
              <a:rPr lang="fr-FR" sz="4200" dirty="0">
                <a:solidFill>
                  <a:schemeClr val="bg1"/>
                </a:solidFill>
              </a:rPr>
              <a:t>Problème Rencontré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471414-AC17-AE4B-4D2D-EED2D0BAA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1015" y="841664"/>
            <a:ext cx="3650704" cy="5156800"/>
          </a:xfrm>
        </p:spPr>
        <p:txBody>
          <a:bodyPr anchor="ctr">
            <a:normAutofit/>
          </a:bodyPr>
          <a:lstStyle/>
          <a:p>
            <a:pPr algn="l"/>
            <a:r>
              <a:rPr lang="fr-FR">
                <a:solidFill>
                  <a:schemeClr val="tx2"/>
                </a:solidFill>
              </a:rPr>
              <a:t>Les images pouvaient parfois provenir de satellites différents, de sources différentes ce qui pouvait causer des problèmes pour la superposition directe </a:t>
            </a:r>
          </a:p>
        </p:txBody>
      </p:sp>
    </p:spTree>
    <p:extLst>
      <p:ext uri="{BB962C8B-B14F-4D97-AF65-F5344CB8AC3E}">
        <p14:creationId xmlns:p14="http://schemas.microsoft.com/office/powerpoint/2010/main" val="13936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FCC90-989B-A5C3-10A3-736B4016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9141714" cy="3490956"/>
            <a:chOff x="651279" y="598259"/>
            <a:chExt cx="10889442" cy="5680742"/>
          </a:xfrm>
        </p:grpSpPr>
        <p:sp>
          <p:nvSpPr>
            <p:cNvPr id="1038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 descr="C:\Users\Tom\AppData\Local\Microsoft\Windows\Temporary Internet Files\Content.IE5\9DVJ0TBP\MPj04252040000[1].jpg">
            <a:extLst>
              <a:ext uri="{FF2B5EF4-FFF2-40B4-BE49-F238E27FC236}">
                <a16:creationId xmlns:a16="http://schemas.microsoft.com/office/drawing/2014/main" id="{E8E9926E-9C45-529A-B541-7F21A1FE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6845" r="33250" b="-2"/>
          <a:stretch/>
        </p:blipFill>
        <p:spPr bwMode="auto">
          <a:xfrm>
            <a:off x="5102735" y="1065276"/>
            <a:ext cx="3547660" cy="4727448"/>
          </a:xfrm>
          <a:prstGeom prst="rect">
            <a:avLst/>
          </a:prstGeom>
          <a:noFill/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7" cy="6858000"/>
            <a:chOff x="0" y="0"/>
            <a:chExt cx="12188952" cy="6858000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5BE85D8-A57C-7AB1-BD53-85BBED4B2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281" y="1014574"/>
            <a:ext cx="4225148" cy="2226769"/>
          </a:xfrm>
        </p:spPr>
        <p:txBody>
          <a:bodyPr anchor="ctr">
            <a:normAutofit/>
          </a:bodyPr>
          <a:lstStyle/>
          <a:p>
            <a:pPr algn="l"/>
            <a:r>
              <a:rPr lang="fr-FR" sz="4200" dirty="0">
                <a:solidFill>
                  <a:schemeClr val="bg1"/>
                </a:solidFill>
              </a:rPr>
              <a:t>Solution Utilisée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B8983C-58BA-1F25-F55C-77BD4F45E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281" y="3640633"/>
            <a:ext cx="4223562" cy="2487212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fr-FR" sz="1500" dirty="0">
                <a:solidFill>
                  <a:schemeClr val="tx2"/>
                </a:solidFill>
              </a:rPr>
              <a:t>Reprojection des Images :</a:t>
            </a:r>
          </a:p>
          <a:p>
            <a:pPr algn="l"/>
            <a:r>
              <a:rPr lang="fr-FR" sz="1500" dirty="0">
                <a:solidFill>
                  <a:schemeClr val="tx2"/>
                </a:solidFill>
              </a:rPr>
              <a:t>Nous avons utilisé la bibliothèque </a:t>
            </a:r>
            <a:r>
              <a:rPr lang="fr-FR" sz="1500" dirty="0" err="1">
                <a:solidFill>
                  <a:schemeClr val="tx2"/>
                </a:solidFill>
              </a:rPr>
              <a:t>reproject</a:t>
            </a:r>
            <a:r>
              <a:rPr lang="fr-FR" sz="1500" dirty="0">
                <a:solidFill>
                  <a:schemeClr val="tx2"/>
                </a:solidFill>
              </a:rPr>
              <a:t> pour réaligner et adapter les images</a:t>
            </a:r>
          </a:p>
          <a:p>
            <a:pPr algn="l"/>
            <a:r>
              <a:rPr lang="fr-FR" sz="1500" dirty="0">
                <a:solidFill>
                  <a:schemeClr val="tx2"/>
                </a:solidFill>
              </a:rPr>
              <a:t>On a d’abord du vérifier que les images étaient pour le même objet céleste, dans le cas contraire l’utilisateur en été informé,</a:t>
            </a:r>
          </a:p>
          <a:p>
            <a:pPr algn="l"/>
            <a:r>
              <a:rPr lang="fr-FR" sz="1500" dirty="0">
                <a:solidFill>
                  <a:schemeClr val="tx2"/>
                </a:solidFill>
              </a:rPr>
              <a:t>Ensuite nous avons du comprendre le principe des coordonnées avec les headers pour en faire un algorithme pour savoir quand utiliser la fonction </a:t>
            </a:r>
            <a:r>
              <a:rPr lang="fr-FR" sz="1500" dirty="0" err="1">
                <a:solidFill>
                  <a:schemeClr val="tx2"/>
                </a:solidFill>
              </a:rPr>
              <a:t>reproject</a:t>
            </a:r>
            <a:r>
              <a:rPr lang="fr-FR" sz="1500" dirty="0">
                <a:solidFill>
                  <a:schemeClr val="tx2"/>
                </a:solidFill>
              </a:rPr>
              <a:t> (</a:t>
            </a:r>
            <a:r>
              <a:rPr lang="fr-FR" sz="1500" dirty="0" err="1">
                <a:solidFill>
                  <a:schemeClr val="tx2"/>
                </a:solidFill>
              </a:rPr>
              <a:t>reproject_interp</a:t>
            </a:r>
            <a:r>
              <a:rPr lang="fr-FR" sz="15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984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020029-459A-3EF6-8621-26591A611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9141714" cy="3490956"/>
            <a:chOff x="651279" y="598259"/>
            <a:chExt cx="10889442" cy="5680742"/>
          </a:xfrm>
        </p:grpSpPr>
        <p:sp>
          <p:nvSpPr>
            <p:cNvPr id="1038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 descr="C:\Users\Tom\AppData\Local\Microsoft\Windows\Temporary Internet Files\Content.IE5\9DVJ0TBP\MPj04252040000[1].jpg">
            <a:extLst>
              <a:ext uri="{FF2B5EF4-FFF2-40B4-BE49-F238E27FC236}">
                <a16:creationId xmlns:a16="http://schemas.microsoft.com/office/drawing/2014/main" id="{205782A3-15B6-5202-D63C-675B4CEA2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6845" r="33250" b="-2"/>
          <a:stretch/>
        </p:blipFill>
        <p:spPr bwMode="auto">
          <a:xfrm>
            <a:off x="5102735" y="1065276"/>
            <a:ext cx="3547660" cy="4727448"/>
          </a:xfrm>
          <a:prstGeom prst="rect">
            <a:avLst/>
          </a:prstGeom>
          <a:noFill/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7" cy="6858000"/>
            <a:chOff x="0" y="0"/>
            <a:chExt cx="12188952" cy="6858000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295CA48-D30E-F95F-F184-E1547B3AF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281" y="1014574"/>
            <a:ext cx="4225148" cy="2226769"/>
          </a:xfrm>
        </p:spPr>
        <p:txBody>
          <a:bodyPr anchor="ctr">
            <a:normAutofit/>
          </a:bodyPr>
          <a:lstStyle/>
          <a:p>
            <a:pPr algn="l"/>
            <a:r>
              <a:rPr lang="fr-FR" sz="4200" dirty="0">
                <a:solidFill>
                  <a:schemeClr val="bg1"/>
                </a:solidFill>
              </a:rPr>
              <a:t>Inconvénients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E1029A-1344-1BF6-065B-998DAC8EF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281" y="3640633"/>
            <a:ext cx="4223562" cy="2487212"/>
          </a:xfrm>
        </p:spPr>
        <p:txBody>
          <a:bodyPr anchor="t">
            <a:norm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Temps de calcul </a:t>
            </a:r>
          </a:p>
          <a:p>
            <a:pPr algn="l"/>
            <a:r>
              <a:rPr lang="fr-FR" dirty="0">
                <a:solidFill>
                  <a:schemeClr val="tx2"/>
                </a:solidFill>
              </a:rPr>
              <a:t>Perte d'information </a:t>
            </a:r>
          </a:p>
          <a:p>
            <a:pPr algn="l"/>
            <a:r>
              <a:rPr lang="fr-FR" dirty="0">
                <a:solidFill>
                  <a:schemeClr val="tx2"/>
                </a:solidFill>
              </a:rPr>
              <a:t>Compliqué a assimiler</a:t>
            </a:r>
          </a:p>
        </p:txBody>
      </p:sp>
    </p:spTree>
    <p:extLst>
      <p:ext uri="{BB962C8B-B14F-4D97-AF65-F5344CB8AC3E}">
        <p14:creationId xmlns:p14="http://schemas.microsoft.com/office/powerpoint/2010/main" val="23973369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TP030007548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2010-04-16T14:17:28+00:00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328412</Value>
      <Value>502593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espace - En orbite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espace - En orbite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JBy+VhjlC3HZ53Joh3yEUdAIRf4=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2009-10-11T07:00:00+00:00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169928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87B8CCA-E262-4DCC-92EC-6BEE15D3C896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2.xml><?xml version="1.0" encoding="utf-8"?>
<ds:datastoreItem xmlns:ds="http://schemas.openxmlformats.org/officeDocument/2006/customXml" ds:itemID="{517DEEA4-65BE-40F4-B1E5-210BCA8E5F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98CEB3-3EAA-4A9F-BD8A-D2D2F5D718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espace - En orbite</Template>
  <TotalTime>56</TotalTime>
  <Words>121</Words>
  <Application>Microsoft Office PowerPoint</Application>
  <PresentationFormat>Affichage à l'écran (4:3)</PresentationFormat>
  <Paragraphs>17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Siame Romain Turbé Keylian</vt:lpstr>
      <vt:lpstr>Problème Rencontré</vt:lpstr>
      <vt:lpstr>Solution Utilisée</vt:lpstr>
      <vt:lpstr>Inconvénients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keylian turbé</dc:creator>
  <cp:lastModifiedBy>keylian turbé</cp:lastModifiedBy>
  <cp:revision>1</cp:revision>
  <dcterms:created xsi:type="dcterms:W3CDTF">2024-12-19T13:15:37Z</dcterms:created>
  <dcterms:modified xsi:type="dcterms:W3CDTF">2024-12-19T15:25:40Z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8622700</vt:r8>
  </property>
  <property fmtid="{D5CDD505-2E9C-101B-9397-08002B2CF9AE}" pid="5" name="APTrustLevel">
    <vt:r8>3</vt:r8>
  </property>
</Properties>
</file>