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8808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8844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8808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616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616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88080" y="-84780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244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8808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88080" y="-84780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844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8808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8808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844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8808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616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616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388080" y="-84780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244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8808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8844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8808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8808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8844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38808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616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616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388080" y="-84780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244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8808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8844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38808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8808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8844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38808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616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616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244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8808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8844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88080" y="3095280"/>
            <a:ext cx="360" cy="14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2480" y="1260360"/>
            <a:ext cx="41904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3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92480" y="1260360"/>
            <a:ext cx="41904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92480" y="1260360"/>
            <a:ext cx="41904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244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88080" y="1489680"/>
            <a:ext cx="1946160" cy="307332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CustomShape 2"/>
          <p:cNvSpPr/>
          <p:nvPr/>
        </p:nvSpPr>
        <p:spPr>
          <a:xfrm>
            <a:off x="2437560" y="1489680"/>
            <a:ext cx="1946160" cy="307332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CustomShape 3"/>
          <p:cNvSpPr/>
          <p:nvPr/>
        </p:nvSpPr>
        <p:spPr>
          <a:xfrm>
            <a:off x="457200" y="1371600"/>
            <a:ext cx="8407440" cy="356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</a:rPr>
              <a:t>Mean Stack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df3e7"/>
                </a:solidFill>
                <a:latin typeface="Arial"/>
                <a:ea typeface="Arial"/>
              </a:rPr>
              <a:t>Build full stack application with Javascript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3566160" y="2651760"/>
            <a:ext cx="2101680" cy="360"/>
          </a:xfrm>
          <a:prstGeom prst="straightConnector1">
            <a:avLst/>
          </a:prstGeom>
          <a:noFill/>
          <a:ln w="38160">
            <a:solidFill>
              <a:srgbClr val="3399ff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88080" y="457920"/>
            <a:ext cx="836244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Nodemon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479880" y="1498320"/>
            <a:ext cx="5920560" cy="307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Automatic restarting of application.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Detects default file extension to monitor.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Default support for node &amp; coffeescript, but easy to run any executable (such as python, make, etc).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Ignoring specific files or directories.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Watch specific directories.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Works with server applications or one time run utilities and REPLs.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Requirable in node apps.</a:t>
            </a:r>
            <a:endParaRPr/>
          </a:p>
        </p:txBody>
      </p:sp>
      <p:pic>
        <p:nvPicPr>
          <p:cNvPr id="1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35040" y="3566160"/>
            <a:ext cx="2934720" cy="146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88080" y="457920"/>
            <a:ext cx="836244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388080" y="1488240"/>
            <a:ext cx="8298360" cy="307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- Express server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var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express = require('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express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var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app = express();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app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.get('/',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function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(req, res) {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res.send(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'Hello World!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app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.listen(9090,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function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() {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console.log('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Example app listening on port 9090!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endParaRPr/>
          </a:p>
        </p:txBody>
      </p:sp>
      <p:pic>
        <p:nvPicPr>
          <p:cNvPr id="1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35040" y="2370960"/>
            <a:ext cx="2387880" cy="137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88080" y="457920"/>
            <a:ext cx="836244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88080" y="1488240"/>
            <a:ext cx="8298360" cy="307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- Client side</a:t>
            </a:r>
            <a:endParaRPr/>
          </a:p>
          <a:p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- Angular v6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- Typescript</a:t>
            </a:r>
            <a:endParaRPr/>
          </a:p>
          <a:p>
            <a:endParaRPr/>
          </a:p>
        </p:txBody>
      </p:sp>
      <p:pic>
        <p:nvPicPr>
          <p:cNvPr id="1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6040" y="1783440"/>
            <a:ext cx="2022480" cy="41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88080" y="457920"/>
            <a:ext cx="836244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388080" y="1489680"/>
            <a:ext cx="8389800" cy="307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solidFill>
                  <a:srgbClr val="dddddd"/>
                </a:solidFill>
                <a:latin typeface="Arial"/>
              </a:rPr>
              <a:t>- Cloud database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environment: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  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MONGO_HOST: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mongodb+srv://kanat:kanat@cluster0-wrsdo.mongodb.net/test?retryWrites=true&amp;w=majority</a:t>
            </a:r>
            <a:endParaRPr/>
          </a:p>
          <a:p>
            <a:endParaRPr/>
          </a:p>
          <a:p>
            <a:endParaRPr/>
          </a:p>
          <a:p>
            <a:r>
              <a:rPr lang="en-US" sz="2000">
                <a:solidFill>
                  <a:srgbClr val="dddddd"/>
                </a:solidFill>
                <a:latin typeface="Arial"/>
              </a:rPr>
              <a:t>- Locally we use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mongo: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image: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mongo:3.6</a:t>
            </a:r>
            <a:endParaRPr/>
          </a:p>
        </p:txBody>
      </p:sp>
      <p:pic>
        <p:nvPicPr>
          <p:cNvPr id="1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480" y="4389120"/>
            <a:ext cx="2285280" cy="62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88080" y="457920"/>
            <a:ext cx="836244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Deploy to Heroku</a:t>
            </a:r>
            <a:endParaRPr/>
          </a:p>
        </p:txBody>
      </p:sp>
      <p:pic>
        <p:nvPicPr>
          <p:cNvPr id="1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350720"/>
            <a:ext cx="7772040" cy="379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88080" y="457920"/>
            <a:ext cx="836244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Deploy to Heroku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57560" y="905400"/>
            <a:ext cx="8229240" cy="4350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  <a:p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heroku login</a:t>
            </a:r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cd ~/myapp</a:t>
            </a:r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heroku create</a:t>
            </a:r>
            <a:endParaRPr/>
          </a:p>
          <a:p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git push heroku master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
</a:t>
            </a:r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heroku ps:scale web=1</a:t>
            </a:r>
            <a:endParaRPr/>
          </a:p>
          <a:p>
            <a:r>
              <a:rPr lang="en-US" sz="2000">
                <a:solidFill>
                  <a:srgbClr val="663399"/>
                </a:solidFill>
                <a:latin typeface="Arial"/>
              </a:rPr>
              <a:t>$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 heroku open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
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
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Example application will look like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
</a:t>
            </a:r>
            <a:r>
              <a:rPr lang="en-US" sz="2000">
                <a:solidFill>
                  <a:srgbClr val="ff6600"/>
                </a:solidFill>
                <a:latin typeface="Arial"/>
              </a:rPr>
              <a:t>https://tranquil-shore-75468.herokuapp.com/.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88080" y="457920"/>
            <a:ext cx="836244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Плюсы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457200" y="1463040"/>
            <a:ext cx="8593920" cy="2392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8080" y="457920"/>
            <a:ext cx="836244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Минусы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547920" y="1463040"/>
            <a:ext cx="8411760" cy="213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88080" y="457920"/>
            <a:ext cx="8362440" cy="68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Заключение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845280" y="1624320"/>
            <a:ext cx="7341840" cy="26816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88080" y="457920"/>
            <a:ext cx="8362440" cy="68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Ссылки на ресурсы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548640" y="1647000"/>
            <a:ext cx="8228520" cy="191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90320" y="526320"/>
            <a:ext cx="8008560" cy="408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</a:rPr>
              <a:t>План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1) MEAN - stack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a) Requirements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b) Express-cli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c) Angular-cli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d) Mongo-shell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e) Heroku-cli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2) Express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3) Angular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4) MongoDB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5) Docker &amp; MEAN CRUD APP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6) Deploy to Heroku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7) Заключение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41000" y="1955160"/>
            <a:ext cx="8576640" cy="240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</a:rPr>
              <a:t>Спасибо за внимание!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88080" y="457920"/>
            <a:ext cx="8362440" cy="6804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277560" y="1658880"/>
            <a:ext cx="3994200" cy="307332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CustomShape 3"/>
          <p:cNvSpPr/>
          <p:nvPr/>
        </p:nvSpPr>
        <p:spPr>
          <a:xfrm>
            <a:off x="388080" y="457920"/>
            <a:ext cx="836244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stack</a:t>
            </a:r>
            <a:endParaRPr/>
          </a:p>
        </p:txBody>
      </p:sp>
      <p:pic>
        <p:nvPicPr>
          <p:cNvPr id="1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828800"/>
            <a:ext cx="7237800" cy="292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24800" y="597600"/>
            <a:ext cx="8362440" cy="6804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CustomShape 2"/>
          <p:cNvSpPr/>
          <p:nvPr/>
        </p:nvSpPr>
        <p:spPr>
          <a:xfrm>
            <a:off x="343800" y="1651320"/>
            <a:ext cx="3994200" cy="307332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CustomShape 3"/>
          <p:cNvSpPr/>
          <p:nvPr/>
        </p:nvSpPr>
        <p:spPr>
          <a:xfrm>
            <a:off x="4285800" y="2001960"/>
            <a:ext cx="4440960" cy="307332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CustomShape 4"/>
          <p:cNvSpPr/>
          <p:nvPr/>
        </p:nvSpPr>
        <p:spPr>
          <a:xfrm>
            <a:off x="1308600" y="1437120"/>
            <a:ext cx="6323040" cy="40572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CustomShape 5"/>
          <p:cNvSpPr/>
          <p:nvPr/>
        </p:nvSpPr>
        <p:spPr>
          <a:xfrm>
            <a:off x="388080" y="457920"/>
            <a:ext cx="836244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JS</a:t>
            </a:r>
            <a:endParaRPr/>
          </a:p>
        </p:txBody>
      </p:sp>
      <p:pic>
        <p:nvPicPr>
          <p:cNvPr id="1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90000" y="2377440"/>
            <a:ext cx="2387880" cy="137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24800" y="597600"/>
            <a:ext cx="8362440" cy="6804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CustomShape 2"/>
          <p:cNvSpPr/>
          <p:nvPr/>
        </p:nvSpPr>
        <p:spPr>
          <a:xfrm>
            <a:off x="343800" y="1651320"/>
            <a:ext cx="3994200" cy="307332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CustomShape 3"/>
          <p:cNvSpPr/>
          <p:nvPr/>
        </p:nvSpPr>
        <p:spPr>
          <a:xfrm>
            <a:off x="4285800" y="2001960"/>
            <a:ext cx="4440960" cy="307332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CustomShape 4"/>
          <p:cNvSpPr/>
          <p:nvPr/>
        </p:nvSpPr>
        <p:spPr>
          <a:xfrm>
            <a:off x="1308600" y="1437120"/>
            <a:ext cx="6323040" cy="40572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CustomShape 5"/>
          <p:cNvSpPr/>
          <p:nvPr/>
        </p:nvSpPr>
        <p:spPr>
          <a:xfrm>
            <a:off x="388080" y="457920"/>
            <a:ext cx="836244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Angular</a:t>
            </a:r>
            <a:endParaRPr/>
          </a:p>
        </p:txBody>
      </p:sp>
      <p:pic>
        <p:nvPicPr>
          <p:cNvPr id="1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00560"/>
            <a:ext cx="2022480" cy="41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24800" y="597600"/>
            <a:ext cx="8362440" cy="6804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CustomShape 2"/>
          <p:cNvSpPr/>
          <p:nvPr/>
        </p:nvSpPr>
        <p:spPr>
          <a:xfrm>
            <a:off x="343800" y="1651320"/>
            <a:ext cx="3994200" cy="307332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CustomShape 3"/>
          <p:cNvSpPr/>
          <p:nvPr/>
        </p:nvSpPr>
        <p:spPr>
          <a:xfrm>
            <a:off x="4285800" y="2001960"/>
            <a:ext cx="4440960" cy="307332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CustomShape 4"/>
          <p:cNvSpPr/>
          <p:nvPr/>
        </p:nvSpPr>
        <p:spPr>
          <a:xfrm>
            <a:off x="1308600" y="1437120"/>
            <a:ext cx="6323040" cy="40572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CustomShape 5"/>
          <p:cNvSpPr/>
          <p:nvPr/>
        </p:nvSpPr>
        <p:spPr>
          <a:xfrm>
            <a:off x="388080" y="457920"/>
            <a:ext cx="836244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MongoDB</a:t>
            </a:r>
            <a:endParaRPr/>
          </a:p>
        </p:txBody>
      </p:sp>
      <p:pic>
        <p:nvPicPr>
          <p:cNvPr id="1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480" y="4388760"/>
            <a:ext cx="2285280" cy="62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88080" y="457920"/>
            <a:ext cx="836244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Docker file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388080" y="1325160"/>
            <a:ext cx="5829480" cy="339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>
                <a:solidFill>
                  <a:srgbClr val="ff6600"/>
                </a:solidFill>
                <a:latin typeface="Arial"/>
              </a:rPr>
              <a:t>FROM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node:8</a:t>
            </a:r>
            <a:endParaRPr/>
          </a:p>
          <a:p>
            <a:endParaRPr/>
          </a:p>
          <a:p>
            <a:r>
              <a:rPr lang="en-US" sz="1400">
                <a:solidFill>
                  <a:srgbClr val="999999"/>
                </a:solidFill>
                <a:latin typeface="Arial"/>
              </a:rPr>
              <a:t># Create app directory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WORKDIR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/usr/src/app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ADD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. /usr/src/app</a:t>
            </a:r>
            <a:endParaRPr/>
          </a:p>
          <a:p>
            <a:endParaRPr/>
          </a:p>
          <a:p>
            <a:r>
              <a:rPr lang="en-US" sz="1400">
                <a:solidFill>
                  <a:srgbClr val="999999"/>
                </a:solidFill>
                <a:latin typeface="Arial"/>
              </a:rPr>
              <a:t># Install app dependencies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RUN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npm install</a:t>
            </a:r>
            <a:endParaRPr/>
          </a:p>
          <a:p>
            <a:r>
              <a:rPr lang="en-US" sz="1400">
                <a:solidFill>
                  <a:srgbClr val="999999"/>
                </a:solidFill>
                <a:latin typeface="Arial"/>
              </a:rPr>
              <a:t># If you are building your code for production</a:t>
            </a:r>
            <a:endParaRPr/>
          </a:p>
          <a:p>
            <a:r>
              <a:rPr lang="en-US" sz="1400">
                <a:solidFill>
                  <a:srgbClr val="999999"/>
                </a:solidFill>
                <a:latin typeface="Arial"/>
              </a:rPr>
              <a:t># RUN npm ci --only=production</a:t>
            </a:r>
            <a:endParaRPr/>
          </a:p>
          <a:p>
            <a:endParaRPr/>
          </a:p>
          <a:p>
            <a:r>
              <a:rPr lang="en-US" sz="1400">
                <a:solidFill>
                  <a:srgbClr val="999999"/>
                </a:solidFill>
                <a:latin typeface="Arial"/>
              </a:rPr>
              <a:t># Bundle app source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COPY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. .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EXPOSE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9090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CMD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[ "npm", "start" ]</a:t>
            </a:r>
            <a:endParaRPr/>
          </a:p>
        </p:txBody>
      </p:sp>
      <p:pic>
        <p:nvPicPr>
          <p:cNvPr id="17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7560" y="2377440"/>
            <a:ext cx="1284480" cy="109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88080" y="457920"/>
            <a:ext cx="836244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Docker-compose file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365760" y="1371600"/>
            <a:ext cx="8298360" cy="423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300">
                <a:solidFill>
                  <a:srgbClr val="ff6600"/>
                </a:solidFill>
                <a:latin typeface="Arial"/>
              </a:rPr>
              <a:t>version: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'3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'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services: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node-web: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build: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context: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.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dockerfile: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Dockerfile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ports: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- </a:t>
            </a:r>
            <a:r>
              <a:rPr lang="en-US" sz="1300">
                <a:solidFill>
                  <a:srgbClr val="009999"/>
                </a:solidFill>
                <a:latin typeface="Arial"/>
              </a:rPr>
              <a:t>"5000:9090"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volumes: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-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./:/usr/src/app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client: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build: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context: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.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ports: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- 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"4040:4040"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  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mongo: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r>
              <a:rPr lang="en-US" sz="1300">
                <a:solidFill>
                  <a:srgbClr val="ff6600"/>
                </a:solidFill>
                <a:latin typeface="Arial"/>
              </a:rPr>
              <a:t>image:</a:t>
            </a:r>
            <a:r>
              <a:rPr lang="en-US" sz="1300">
                <a:solidFill>
                  <a:srgbClr val="dddddd"/>
                </a:solidFill>
                <a:latin typeface="Arial"/>
              </a:rPr>
              <a:t> mongo:3.6</a:t>
            </a:r>
            <a:endParaRPr/>
          </a:p>
          <a:p>
            <a:r>
              <a:rPr lang="en-US" sz="1300">
                <a:solidFill>
                  <a:srgbClr val="ff6600"/>
                </a:solidFill>
                <a:latin typeface="Arial"/>
              </a:rPr>
              <a:t>    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88080" y="457920"/>
            <a:ext cx="836244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Package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365760" y="1554480"/>
            <a:ext cx="8389800" cy="307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>
                <a:solidFill>
                  <a:srgbClr val="009999"/>
                </a:solidFill>
                <a:latin typeface="Arial"/>
              </a:rPr>
              <a:t>{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"name"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"mean_web_app",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"version"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"1.0.0",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"description"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"Mean.js on Docker",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"main"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"server.js",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"scripts"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{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"start"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"nodemon server.js \"ng build --watch\""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},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"dependencies"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{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"express"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"^4.16.1",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 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"nodemon"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: "^1.19.1"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}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