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3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3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3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3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3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3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3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3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2480" y="1260360"/>
            <a:ext cx="41796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92480" y="1260360"/>
            <a:ext cx="41796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92480" y="1260360"/>
            <a:ext cx="41796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92480" y="1260360"/>
            <a:ext cx="41796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92480" y="1260360"/>
            <a:ext cx="41796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92480" y="1260360"/>
            <a:ext cx="41796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36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92480" y="1260360"/>
            <a:ext cx="41796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88080" y="1489680"/>
            <a:ext cx="19450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CustomShape 2"/>
          <p:cNvSpPr/>
          <p:nvPr/>
        </p:nvSpPr>
        <p:spPr>
          <a:xfrm>
            <a:off x="2437560" y="1489680"/>
            <a:ext cx="19450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CustomShape 3"/>
          <p:cNvSpPr/>
          <p:nvPr/>
        </p:nvSpPr>
        <p:spPr>
          <a:xfrm>
            <a:off x="457200" y="1371600"/>
            <a:ext cx="8406360" cy="35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</a:rPr>
              <a:t>Mean Stack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df3e7"/>
                </a:solidFill>
                <a:latin typeface="Arial"/>
                <a:ea typeface="Arial"/>
              </a:rPr>
              <a:t>Build full stack application with Javascript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3566160" y="2651760"/>
            <a:ext cx="2100600" cy="360"/>
          </a:xfrm>
          <a:prstGeom prst="straightConnector1">
            <a:avLst/>
          </a:prstGeom>
          <a:noFill/>
          <a:ln w="38160">
            <a:solidFill>
              <a:srgbClr val="3399ff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 shell</a:t>
            </a:r>
            <a:endParaRPr/>
          </a:p>
        </p:txBody>
      </p:sp>
      <p:sp>
        <p:nvSpPr>
          <p:cNvPr id="349" name="CustomShape 6"/>
          <p:cNvSpPr/>
          <p:nvPr/>
        </p:nvSpPr>
        <p:spPr>
          <a:xfrm>
            <a:off x="640080" y="1737360"/>
            <a:ext cx="7588800" cy="13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MongoDB Atlas Global Cloud Database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Cloud-only features, like real-time triggers and global clusters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Easily migrate existing deployments with minimal downtime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MongoDB server locally</a:t>
            </a:r>
            <a:endParaRPr/>
          </a:p>
        </p:txBody>
      </p:sp>
      <p:pic>
        <p:nvPicPr>
          <p:cNvPr id="3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259800"/>
            <a:ext cx="3542400" cy="1037160"/>
          </a:xfrm>
          <a:prstGeom prst="rect">
            <a:avLst/>
          </a:prstGeom>
          <a:ln>
            <a:noFill/>
          </a:ln>
        </p:spPr>
      </p:pic>
      <p:sp>
        <p:nvSpPr>
          <p:cNvPr id="351" name="CustomShape 7"/>
          <p:cNvSpPr/>
          <p:nvPr/>
        </p:nvSpPr>
        <p:spPr>
          <a:xfrm>
            <a:off x="4389120" y="2926080"/>
            <a:ext cx="4205520" cy="168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Locally its on -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mongodb://127.0.0.1:27017</a:t>
            </a:r>
            <a:endParaRPr/>
          </a:p>
          <a:p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mongo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show dbs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use passport_local_mongoose_express4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show collections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db.accounts.find()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Heroku cli</a:t>
            </a:r>
            <a:endParaRPr/>
          </a:p>
        </p:txBody>
      </p:sp>
      <p:sp>
        <p:nvSpPr>
          <p:cNvPr id="357" name="CustomShape 6"/>
          <p:cNvSpPr/>
          <p:nvPr/>
        </p:nvSpPr>
        <p:spPr>
          <a:xfrm>
            <a:off x="457200" y="1371600"/>
            <a:ext cx="8046000" cy="94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The Heroku Command Line Interface (CLI) makes it easy to create and manage your Heroku apps directly from the terminal. It’s an essential part of using Heroku.</a:t>
            </a:r>
            <a:endParaRPr/>
          </a:p>
        </p:txBody>
      </p:sp>
      <p:sp>
        <p:nvSpPr>
          <p:cNvPr id="358" name="CustomShape 7"/>
          <p:cNvSpPr/>
          <p:nvPr/>
        </p:nvSpPr>
        <p:spPr>
          <a:xfrm>
            <a:off x="640080" y="2468880"/>
            <a:ext cx="7954560" cy="239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Создадим приложение example</a:t>
            </a:r>
            <a:endParaRPr/>
          </a:p>
          <a:p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mkdir example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git push heroku master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cd example                          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heroku ps:scale web=1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git init                                   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open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apps:create example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logs --tail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Creating ⬢ example... done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https://example.herokuapp.com/ | https://git.heroku.com/example.git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Git remote heroku added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Heroku cli</a:t>
            </a:r>
            <a:endParaRPr/>
          </a:p>
        </p:txBody>
      </p:sp>
      <p:pic>
        <p:nvPicPr>
          <p:cNvPr id="3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828800"/>
            <a:ext cx="8503200" cy="1310400"/>
          </a:xfrm>
          <a:prstGeom prst="rect">
            <a:avLst/>
          </a:prstGeom>
          <a:ln>
            <a:noFill/>
          </a:ln>
        </p:spPr>
      </p:pic>
      <p:sp>
        <p:nvSpPr>
          <p:cNvPr id="365" name="CustomShape 6"/>
          <p:cNvSpPr/>
          <p:nvPr/>
        </p:nvSpPr>
        <p:spPr>
          <a:xfrm>
            <a:off x="548640" y="1371600"/>
            <a:ext cx="8228880" cy="31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У Heroku довольно большой выбор и доступен бесплатный аккаунт для разработки</a:t>
            </a:r>
            <a:endParaRPr/>
          </a:p>
        </p:txBody>
      </p:sp>
      <p:pic>
        <p:nvPicPr>
          <p:cNvPr id="3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4720" y="3462840"/>
            <a:ext cx="8091360" cy="14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pic>
        <p:nvPicPr>
          <p:cNvPr id="3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83680" y="3657600"/>
            <a:ext cx="2386800" cy="1376640"/>
          </a:xfrm>
          <a:prstGeom prst="rect">
            <a:avLst/>
          </a:prstGeom>
          <a:ln>
            <a:noFill/>
          </a:ln>
        </p:spPr>
      </p:pic>
      <p:sp>
        <p:nvSpPr>
          <p:cNvPr id="373" name="CustomShape 6"/>
          <p:cNvSpPr/>
          <p:nvPr/>
        </p:nvSpPr>
        <p:spPr>
          <a:xfrm>
            <a:off x="457200" y="1371600"/>
            <a:ext cx="8137440" cy="123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Fast, unopinionated, minimalist web framework for Node.js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Один из самых популярных легковесных фреймворков, используемых при создании веб-приложений для NodeJS.</a:t>
            </a:r>
            <a:endParaRPr/>
          </a:p>
        </p:txBody>
      </p:sp>
      <p:sp>
        <p:nvSpPr>
          <p:cNvPr id="374" name="CustomShape 7"/>
          <p:cNvSpPr/>
          <p:nvPr/>
        </p:nvSpPr>
        <p:spPr>
          <a:xfrm>
            <a:off x="457200" y="2834640"/>
            <a:ext cx="6217200" cy="239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Текущая версия 4, но уже разрабатывается 5я версия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Express 5 is not very different from Express 4.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Existing Express 4 program might not work if you update it to use Express 5.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install the latest alpha version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npm install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express@&gt;=5.0.0-alpha.1 --save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373320" y="1737360"/>
            <a:ext cx="4015080" cy="329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app.del()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app.param(fn)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Pluralized method names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Leading colon in name argument to app.param(name, fn)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req.param(name)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res.json(obj,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res.jsonp(obj,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res.send(body,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res.send(status)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res.sendfile()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>
            <a:off x="4674240" y="1737360"/>
            <a:ext cx="4015080" cy="12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app.router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req.host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req.query</a:t>
            </a:r>
            <a:endParaRPr/>
          </a:p>
        </p:txBody>
      </p:sp>
      <p:sp>
        <p:nvSpPr>
          <p:cNvPr id="382" name="CustomShape 8"/>
          <p:cNvSpPr/>
          <p:nvPr/>
        </p:nvSpPr>
        <p:spPr>
          <a:xfrm>
            <a:off x="365760" y="1280160"/>
            <a:ext cx="3839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Deleted methods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>
            <a:off x="4579560" y="3672360"/>
            <a:ext cx="4015080" cy="12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res.render()</a:t>
            </a:r>
            <a:endParaRPr/>
          </a:p>
        </p:txBody>
      </p:sp>
      <p:sp>
        <p:nvSpPr>
          <p:cNvPr id="384" name="CustomShape 10"/>
          <p:cNvSpPr/>
          <p:nvPr/>
        </p:nvSpPr>
        <p:spPr>
          <a:xfrm>
            <a:off x="4572000" y="1299600"/>
            <a:ext cx="3839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Changed methods</a:t>
            </a:r>
            <a:endParaRPr/>
          </a:p>
        </p:txBody>
      </p:sp>
      <p:sp>
        <p:nvSpPr>
          <p:cNvPr id="385" name="CustomShape 11"/>
          <p:cNvSpPr/>
          <p:nvPr/>
        </p:nvSpPr>
        <p:spPr>
          <a:xfrm>
            <a:off x="4572000" y="3128400"/>
            <a:ext cx="3839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Improvements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sp>
        <p:nvSpPr>
          <p:cNvPr id="391" name="CustomShape 6"/>
          <p:cNvSpPr/>
          <p:nvPr/>
        </p:nvSpPr>
        <p:spPr>
          <a:xfrm>
            <a:off x="457200" y="1598040"/>
            <a:ext cx="813744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dddddd"/>
                </a:solidFill>
                <a:latin typeface="Arial"/>
              </a:rPr>
              <a:t>- Измененые методы статусов и респонсов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.json(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.status(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).json(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      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.status(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).send(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</a:t>
            </a:r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- Camel Cased методы 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.sendfile()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.sendFile().</a:t>
            </a:r>
            <a:endParaRPr/>
          </a:p>
          <a:p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.router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reference of base Express router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req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.host   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Express 5 the port number is maintained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req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.query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can accept false to disable query string parsing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.render()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enforces asynchronous behavior for view engines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</a:t>
            </a:r>
            <a:endParaRPr/>
          </a:p>
        </p:txBody>
      </p:sp>
      <p:pic>
        <p:nvPicPr>
          <p:cNvPr id="3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30440" y="4618800"/>
            <a:ext cx="2021400" cy="409680"/>
          </a:xfrm>
          <a:prstGeom prst="rect">
            <a:avLst/>
          </a:prstGeom>
          <a:ln>
            <a:noFill/>
          </a:ln>
        </p:spPr>
      </p:pic>
      <p:sp>
        <p:nvSpPr>
          <p:cNvPr id="398" name="CustomShape 6"/>
          <p:cNvSpPr/>
          <p:nvPr/>
        </p:nvSpPr>
        <p:spPr>
          <a:xfrm>
            <a:off x="365760" y="1371600"/>
            <a:ext cx="8411760" cy="369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Version 8 of Angular — Smaller bundles, CLI APIs, and alignment with the ecosystem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В новой версии обещают улучшить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This release improves application startup time on modern browsers, provides new APIs for tapping into the CLI, and aligns Angular to the ecosystem and more web standards.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Новым так же будет компилятор Ivy чтобы повысить скорость сборки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Ivy is a new backwards-compatible Angular renderer focused on further speed improvements, size reduction, and increased flexibility.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Улучшено добавление кастомных команд в cli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Builder APIs in the CLI, available to developers who want to customize the Angular CLI by adding or modifying commands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</a:t>
            </a:r>
            <a:endParaRPr/>
          </a:p>
        </p:txBody>
      </p:sp>
      <p:pic>
        <p:nvPicPr>
          <p:cNvPr id="4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30440" y="4618800"/>
            <a:ext cx="2021400" cy="409680"/>
          </a:xfrm>
          <a:prstGeom prst="rect">
            <a:avLst/>
          </a:prstGeom>
          <a:ln>
            <a:noFill/>
          </a:ln>
        </p:spPr>
      </p:pic>
      <p:pic>
        <p:nvPicPr>
          <p:cNvPr id="4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080" y="1922400"/>
            <a:ext cx="4587840" cy="2648880"/>
          </a:xfrm>
          <a:prstGeom prst="rect">
            <a:avLst/>
          </a:prstGeom>
          <a:ln>
            <a:noFill/>
          </a:ln>
        </p:spPr>
      </p:pic>
      <p:sp>
        <p:nvSpPr>
          <p:cNvPr id="406" name="CustomShape 6"/>
          <p:cNvSpPr/>
          <p:nvPr/>
        </p:nvSpPr>
        <p:spPr>
          <a:xfrm>
            <a:off x="5394960" y="1748520"/>
            <a:ext cx="3839760" cy="239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&lt;script type="module" src="…"&gt;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// Modern JS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&lt;script nomodule src="…"&gt;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// Legacy JS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At runtime, the browser uses attributes on the script tag to load the right bundle.</a:t>
            </a:r>
            <a:endParaRPr/>
          </a:p>
        </p:txBody>
      </p:sp>
      <p:sp>
        <p:nvSpPr>
          <p:cNvPr id="407" name="CustomShape 7"/>
          <p:cNvSpPr/>
          <p:nvPr/>
        </p:nvSpPr>
        <p:spPr>
          <a:xfrm>
            <a:off x="640080" y="1371600"/>
            <a:ext cx="7497360" cy="3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ffffff"/>
                </a:solidFill>
                <a:latin typeface="Arial"/>
              </a:rPr>
              <a:t>- Улучшенная загрузка модулей позволит сэкономить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MongoDB</a:t>
            </a:r>
            <a:endParaRPr/>
          </a:p>
        </p:txBody>
      </p:sp>
      <p:pic>
        <p:nvPicPr>
          <p:cNvPr id="4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8760"/>
            <a:ext cx="2284200" cy="619200"/>
          </a:xfrm>
          <a:prstGeom prst="rect">
            <a:avLst/>
          </a:prstGeom>
          <a:ln>
            <a:noFill/>
          </a:ln>
        </p:spPr>
      </p:pic>
      <p:sp>
        <p:nvSpPr>
          <p:cNvPr id="414" name="CustomShape 6"/>
          <p:cNvSpPr/>
          <p:nvPr/>
        </p:nvSpPr>
        <p:spPr>
          <a:xfrm>
            <a:off x="548640" y="1439640"/>
            <a:ext cx="7405920" cy="346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Документо-ориентированная база данных MongoDB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- Что нового будет в версии 4.2 (i.e. in progress)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Distributed Transactions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Removed MMAPv1 Storage Engine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Removed Commands and Methods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Sharded Clusters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Security Improvements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Aggregation Improvements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Change Stream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5" name="CustomShape 7"/>
          <p:cNvSpPr/>
          <p:nvPr/>
        </p:nvSpPr>
        <p:spPr>
          <a:xfrm>
            <a:off x="4663440" y="2469240"/>
            <a:ext cx="3043440" cy="191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Update Enhancements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Wildcard Indexes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Platform Support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MongoDB Tools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General Improvements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Changes Affecting Compatibility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Upgrade Procedures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Report an Issue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MongoDB</a:t>
            </a:r>
            <a:endParaRPr/>
          </a:p>
        </p:txBody>
      </p:sp>
      <p:pic>
        <p:nvPicPr>
          <p:cNvPr id="4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120" y="4480560"/>
            <a:ext cx="2284200" cy="619200"/>
          </a:xfrm>
          <a:prstGeom prst="rect">
            <a:avLst/>
          </a:prstGeom>
          <a:ln>
            <a:noFill/>
          </a:ln>
        </p:spPr>
      </p:pic>
      <p:sp>
        <p:nvSpPr>
          <p:cNvPr id="422" name="CustomShape 6"/>
          <p:cNvSpPr/>
          <p:nvPr/>
        </p:nvSpPr>
        <p:spPr>
          <a:xfrm>
            <a:off x="548640" y="1439640"/>
            <a:ext cx="7405920" cy="346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MongoDB - это база данных, которая хранит ваши данные в виде документов. Как правило, эти документы имеют JSON (* JavaScript Object Notation - текстовый формат обмена данными, основанный на JavaScript. Здесь и далее примеч. пер.) - подобную структуру: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firstName: "Jamie",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lastName: "Munro"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</a:rPr>
              <a:t>Одна из основных особенностей MongoDB - гибкость структуры её данных. Несмотря на то, что в первом примере объект user имел свойства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firstName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и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lastName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, эти свойства могут отсутствовать в других документах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user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коллекции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users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</a:rPr>
              <a:t>Именно это отличает MongoDB от баз данных SQL (* structured query language — язык структурированных запросов), например, MySQL или Microsoft SQL Server, в которых для каждого объекта, хранящегося в базе данных, необходима фиксированная схема.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90320" y="526320"/>
            <a:ext cx="8007480" cy="408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План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1) MEAN - stack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a) Requirements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b) Express-cli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c) Angular-cli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d) Mongo-shell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e) Heroku-cli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2) Express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3) Angular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4) MongoDB &amp; Mongoose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5) Docker &amp; MEAN CRUD 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6) Deploy to Heroku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7) Заключение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Mongoose</a:t>
            </a:r>
            <a:endParaRPr/>
          </a:p>
        </p:txBody>
      </p:sp>
      <p:sp>
        <p:nvSpPr>
          <p:cNvPr id="428" name="CustomShape 6"/>
          <p:cNvSpPr/>
          <p:nvPr/>
        </p:nvSpPr>
        <p:spPr>
          <a:xfrm>
            <a:off x="548640" y="1439640"/>
            <a:ext cx="7405920" cy="346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- это ODM (* Object Document Mapper - объектно-документный отобразитель).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предоставляет огромный набор функциональных возможностей для создания и работы со схемами.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содержит восемь SchemaTypes (* типы данных схемы),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Number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Date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Buffer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Boolean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Mixed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ObjectId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Array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9" name="CustomShape 7"/>
          <p:cNvSpPr/>
          <p:nvPr/>
        </p:nvSpPr>
        <p:spPr>
          <a:xfrm>
            <a:off x="2834640" y="2743200"/>
            <a:ext cx="5668920" cy="166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Для каждого типа данных можно: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значение по умолчанию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пользовательскую функцию проверки данных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указать, что поле необходимо заполнить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get-функцию (геттер), которая позволяет вам проводить манипуляции с данными до их возвращения в виде объекта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set-функцию (* сеттер), которая позволяет вам проводить манипуляции с данными до их сохранения в базу данных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определить индексы для более быстрого получения данных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Mongoose</a:t>
            </a:r>
            <a:endParaRPr/>
          </a:p>
        </p:txBody>
      </p:sp>
      <p:sp>
        <p:nvSpPr>
          <p:cNvPr id="435" name="CustomShape 6"/>
          <p:cNvSpPr/>
          <p:nvPr/>
        </p:nvSpPr>
        <p:spPr>
          <a:xfrm>
            <a:off x="548640" y="1280160"/>
            <a:ext cx="7405920" cy="36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dddddd"/>
                </a:solidFill>
                <a:latin typeface="Arial"/>
              </a:rPr>
              <a:t>- Coедиенение с базой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mongoose = require('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mongoose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config = require('./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config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b2b2b2"/>
                </a:solidFill>
                <a:latin typeface="Arial"/>
              </a:rPr>
              <a:t>// connect to mongo db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mongoUri = config.mongo.host;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mongoose.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connect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mongoUri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 {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keepAlive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1 });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mongoose.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connection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.on('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error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', () =&gt;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throw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new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Error(`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unable to connect to database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${mongoUri}`);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- Модель User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User = new Schema({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username: String,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password: String,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createdAt: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Date,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default: Date.now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Application</a:t>
            </a:r>
            <a:endParaRPr/>
          </a:p>
        </p:txBody>
      </p:sp>
      <p:sp>
        <p:nvSpPr>
          <p:cNvPr id="441" name="CustomShape 6"/>
          <p:cNvSpPr/>
          <p:nvPr/>
        </p:nvSpPr>
        <p:spPr>
          <a:xfrm>
            <a:off x="548640" y="1280160"/>
            <a:ext cx="7405920" cy="36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1604520"/>
            <a:ext cx="6905160" cy="33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 file</a:t>
            </a:r>
            <a:endParaRPr/>
          </a:p>
        </p:txBody>
      </p:sp>
      <p:sp>
        <p:nvSpPr>
          <p:cNvPr id="444" name="CustomShape 2"/>
          <p:cNvSpPr/>
          <p:nvPr/>
        </p:nvSpPr>
        <p:spPr>
          <a:xfrm>
            <a:off x="388080" y="1325160"/>
            <a:ext cx="5828400" cy="339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ff6600"/>
                </a:solidFill>
                <a:latin typeface="Arial"/>
              </a:rPr>
              <a:t>FROM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node:8</a:t>
            </a:r>
            <a:endParaRPr/>
          </a:p>
          <a:p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Create app directory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WORKDIR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/usr/src/app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ADD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. /usr/src/app</a:t>
            </a:r>
            <a:endParaRPr/>
          </a:p>
          <a:p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Install app dependencies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RUN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npm install</a:t>
            </a:r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If you are building your code for production</a:t>
            </a:r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RUN npm ci --only=production</a:t>
            </a:r>
            <a:endParaRPr/>
          </a:p>
          <a:p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Bundle app source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COPY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. .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EXPOSE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9090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CMD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[ "npm", "start" ]</a:t>
            </a:r>
            <a:endParaRPr/>
          </a:p>
        </p:txBody>
      </p:sp>
      <p:pic>
        <p:nvPicPr>
          <p:cNvPr id="4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7560" y="2377440"/>
            <a:ext cx="1283400" cy="109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Docker-compose file</a:t>
            </a:r>
            <a:endParaRPr/>
          </a:p>
        </p:txBody>
      </p:sp>
      <p:sp>
        <p:nvSpPr>
          <p:cNvPr id="447" name="CustomShape 2"/>
          <p:cNvSpPr/>
          <p:nvPr/>
        </p:nvSpPr>
        <p:spPr>
          <a:xfrm>
            <a:off x="365760" y="1371600"/>
            <a:ext cx="8297280" cy="423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300">
                <a:solidFill>
                  <a:srgbClr val="ff6600"/>
                </a:solidFill>
                <a:latin typeface="Arial"/>
              </a:rPr>
              <a:t>version: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'3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'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services: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node-web: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build: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context: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dockerfile: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Dockerfile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ports: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- 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"5000:9090"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volumes: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-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./:/usr/src/app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client: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build: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context: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ports: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-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"4040:4040"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mongo: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image: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 mongo:3.6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Package</a:t>
            </a:r>
            <a:endParaRPr/>
          </a:p>
        </p:txBody>
      </p:sp>
      <p:sp>
        <p:nvSpPr>
          <p:cNvPr id="449" name="CustomShape 2"/>
          <p:cNvSpPr/>
          <p:nvPr/>
        </p:nvSpPr>
        <p:spPr>
          <a:xfrm>
            <a:off x="365760" y="1554480"/>
            <a:ext cx="8388720" cy="307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009999"/>
                </a:solidFill>
                <a:latin typeface="Arial"/>
              </a:rPr>
              <a:t>{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"name"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"mean_web_app",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"version"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"1.0.0",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"description"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"Mean.js on Docker",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"main"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"server.js",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"scripts"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{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"start"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"nodemon server.js \"ng build --watch\""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},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"dependencies"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{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"express"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"^4.16.1",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"nodemon"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"^1.19.1"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Nodemon</a:t>
            </a:r>
            <a:endParaRPr/>
          </a:p>
        </p:txBody>
      </p:sp>
      <p:sp>
        <p:nvSpPr>
          <p:cNvPr id="451" name="CustomShape 2"/>
          <p:cNvSpPr/>
          <p:nvPr/>
        </p:nvSpPr>
        <p:spPr>
          <a:xfrm>
            <a:off x="479880" y="1498320"/>
            <a:ext cx="5919480" cy="307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dddddd"/>
                </a:solidFill>
                <a:latin typeface="Arial"/>
              </a:rPr>
              <a:t>- Следит за изменениями файлов NodeMon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Automatic restarting of application.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Detects default file extension to monitor.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Default support for node &amp; coffeescript, but easy to run any executable (such as python, make, etc).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Ignoring specific files or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Watch specific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Works with server applications or one time run utilities and REPLs.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Requirable in node apps.</a:t>
            </a:r>
            <a:endParaRPr/>
          </a:p>
        </p:txBody>
      </p:sp>
      <p:pic>
        <p:nvPicPr>
          <p:cNvPr id="4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3566160"/>
            <a:ext cx="2933640" cy="146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54" name="CustomShape 2"/>
          <p:cNvSpPr/>
          <p:nvPr/>
        </p:nvSpPr>
        <p:spPr>
          <a:xfrm>
            <a:off x="388080" y="1488240"/>
            <a:ext cx="8297280" cy="307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- Express server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express = require('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express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app = express();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.get('/',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(req, res)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res.send(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'Hello World!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.listen(9090,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console.log('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Example app listening on port 9090!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</p:txBody>
      </p:sp>
      <p:pic>
        <p:nvPicPr>
          <p:cNvPr id="4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2370960"/>
            <a:ext cx="2386800" cy="137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57" name="CustomShape 2"/>
          <p:cNvSpPr/>
          <p:nvPr/>
        </p:nvSpPr>
        <p:spPr>
          <a:xfrm>
            <a:off x="388080" y="1488240"/>
            <a:ext cx="8297280" cy="307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GET запрос - “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/user/:id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”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router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.get(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'/:id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', passport.authenticate('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jwt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', { session: false }),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 (req, res) {</a:t>
            </a:r>
            <a:endParaRPr/>
          </a:p>
          <a:p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User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.findById({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_id: req.params.id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},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 (err, user) {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if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 (err) {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res.statusCode = 404;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return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 res.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send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({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message: "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error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",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error: 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err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})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return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 res.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json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({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message: 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"success"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,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user: 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user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})</a:t>
            </a:r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  <a:p>
            <a:r>
              <a:rPr lang="en-US" sz="13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</p:txBody>
      </p:sp>
      <p:sp>
        <p:nvSpPr>
          <p:cNvPr id="458" name="TextShape 3"/>
          <p:cNvSpPr txBox="1"/>
          <p:nvPr/>
        </p:nvSpPr>
        <p:spPr>
          <a:xfrm>
            <a:off x="5886360" y="2834640"/>
            <a:ext cx="2800440" cy="1983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- Которая использует модель и обращается к базе данных, зачем возвращает найденные данные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User = new Schema({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username: String,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password: String,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createdAt: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Date,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default: Date.now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</p:txBody>
      </p:sp>
      <p:sp>
        <p:nvSpPr>
          <p:cNvPr id="459" name="CustomShape 4"/>
          <p:cNvSpPr/>
          <p:nvPr/>
        </p:nvSpPr>
        <p:spPr>
          <a:xfrm>
            <a:off x="3566160" y="3749040"/>
            <a:ext cx="1645920" cy="4572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61" name="CustomShape 2"/>
          <p:cNvSpPr/>
          <p:nvPr/>
        </p:nvSpPr>
        <p:spPr>
          <a:xfrm>
            <a:off x="388080" y="1488240"/>
            <a:ext cx="8297280" cy="307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endParaRPr/>
          </a:p>
          <a:p>
            <a:endParaRPr/>
          </a:p>
        </p:txBody>
      </p:sp>
      <p:pic>
        <p:nvPicPr>
          <p:cNvPr id="4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1359720"/>
            <a:ext cx="6139800" cy="366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88080" y="45792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CustomShape 2"/>
          <p:cNvSpPr/>
          <p:nvPr/>
        </p:nvSpPr>
        <p:spPr>
          <a:xfrm>
            <a:off x="277560" y="165888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CustomShape 3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stack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388080" y="1645920"/>
            <a:ext cx="8480880" cy="307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ddddd"/>
                </a:solidFill>
                <a:latin typeface="Arial"/>
              </a:rPr>
              <a:t>Термин MEAN-стек относится к совокупности технологий на основе JavaScript, используемых для разработки веб-приложений. MEAN - это сокращение от MongoDB, ExpressJS, AngularJS и Node.js. MEAN представляет собой полный стек JavaScript от клиента к серверу и базе данных.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64" name="CustomShape 2"/>
          <p:cNvSpPr/>
          <p:nvPr/>
        </p:nvSpPr>
        <p:spPr>
          <a:xfrm>
            <a:off x="388080" y="1488240"/>
            <a:ext cx="8297280" cy="307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- Client side</a:t>
            </a:r>
            <a:endParaRPr/>
          </a:p>
          <a:p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- Angular v6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- Typescript</a:t>
            </a:r>
            <a:endParaRPr/>
          </a:p>
          <a:p>
            <a:endParaRPr/>
          </a:p>
        </p:txBody>
      </p:sp>
      <p:pic>
        <p:nvPicPr>
          <p:cNvPr id="4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040" y="1783440"/>
            <a:ext cx="2021400" cy="40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67" name="CustomShape 2"/>
          <p:cNvSpPr/>
          <p:nvPr/>
        </p:nvSpPr>
        <p:spPr>
          <a:xfrm>
            <a:off x="388080" y="1489680"/>
            <a:ext cx="8388720" cy="307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dddddd"/>
                </a:solidFill>
                <a:latin typeface="Arial"/>
              </a:rPr>
              <a:t>- Cloud database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environment: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MONGO_HOST: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mongodb+srv://kanat:kanat@cluster0-wrsdo.mongodb.net/test?retryWrites=true&amp;w=majority</a:t>
            </a:r>
            <a:endParaRPr/>
          </a:p>
          <a:p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- Locally we use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mongo: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image: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mongo:3.6</a:t>
            </a:r>
            <a:endParaRPr/>
          </a:p>
        </p:txBody>
      </p:sp>
      <p:pic>
        <p:nvPicPr>
          <p:cNvPr id="4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9120"/>
            <a:ext cx="2284200" cy="61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pic>
        <p:nvPicPr>
          <p:cNvPr id="4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350720"/>
            <a:ext cx="7770960" cy="379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sp>
        <p:nvSpPr>
          <p:cNvPr id="472" name="CustomShape 2"/>
          <p:cNvSpPr/>
          <p:nvPr/>
        </p:nvSpPr>
        <p:spPr>
          <a:xfrm>
            <a:off x="457560" y="905400"/>
            <a:ext cx="8228160" cy="434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login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cd ~/myapp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create</a:t>
            </a:r>
            <a:endParaRPr/>
          </a:p>
          <a:p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git push heroku master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ps:scale web=1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open</a:t>
            </a:r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Example application will look like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https://tranquil-shore-75468.herokuapp.com/.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88080" y="457920"/>
            <a:ext cx="83613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Плюсы</a:t>
            </a:r>
            <a:endParaRPr/>
          </a:p>
        </p:txBody>
      </p:sp>
      <p:sp>
        <p:nvSpPr>
          <p:cNvPr id="474" name="CustomShape 2"/>
          <p:cNvSpPr/>
          <p:nvPr/>
        </p:nvSpPr>
        <p:spPr>
          <a:xfrm>
            <a:off x="457200" y="1463040"/>
            <a:ext cx="8592840" cy="239148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CustomShape 3"/>
          <p:cNvSpPr/>
          <p:nvPr/>
        </p:nvSpPr>
        <p:spPr>
          <a:xfrm>
            <a:off x="731520" y="1554480"/>
            <a:ext cx="78634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Возможность писать фул-стак приложение на Javascript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388080" y="457920"/>
            <a:ext cx="83613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Минусы</a:t>
            </a:r>
            <a:endParaRPr/>
          </a:p>
        </p:txBody>
      </p:sp>
      <p:sp>
        <p:nvSpPr>
          <p:cNvPr id="477" name="CustomShape 2"/>
          <p:cNvSpPr/>
          <p:nvPr/>
        </p:nvSpPr>
        <p:spPr>
          <a:xfrm>
            <a:off x="547920" y="1463040"/>
            <a:ext cx="8410680" cy="213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8" name="CustomShape 3"/>
          <p:cNvSpPr/>
          <p:nvPr/>
        </p:nvSpPr>
        <p:spPr>
          <a:xfrm>
            <a:off x="731520" y="1478520"/>
            <a:ext cx="78634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В сравнении с другими фреимворками Express проигрывает в скорости</a:t>
            </a:r>
            <a:endParaRPr/>
          </a:p>
        </p:txBody>
      </p:sp>
      <p:pic>
        <p:nvPicPr>
          <p:cNvPr id="4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0240" y="1914840"/>
            <a:ext cx="4461480" cy="2748240"/>
          </a:xfrm>
          <a:prstGeom prst="rect">
            <a:avLst/>
          </a:prstGeom>
          <a:ln>
            <a:noFill/>
          </a:ln>
        </p:spPr>
      </p:pic>
      <p:sp>
        <p:nvSpPr>
          <p:cNvPr id="480" name="CustomShape 4"/>
          <p:cNvSpPr/>
          <p:nvPr/>
        </p:nvSpPr>
        <p:spPr>
          <a:xfrm>
            <a:off x="5852160" y="2011680"/>
            <a:ext cx="2742840" cy="85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В полне возможна замена фреимворка на другой.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388080" y="457920"/>
            <a:ext cx="83613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Заключение</a:t>
            </a:r>
            <a:endParaRPr/>
          </a:p>
        </p:txBody>
      </p:sp>
      <p:sp>
        <p:nvSpPr>
          <p:cNvPr id="482" name="CustomShape 2"/>
          <p:cNvSpPr/>
          <p:nvPr/>
        </p:nvSpPr>
        <p:spPr>
          <a:xfrm>
            <a:off x="845280" y="1624320"/>
            <a:ext cx="7340760" cy="2680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388080" y="457920"/>
            <a:ext cx="836136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Ссылки на ресурсы</a:t>
            </a:r>
            <a:endParaRPr/>
          </a:p>
        </p:txBody>
      </p:sp>
      <p:sp>
        <p:nvSpPr>
          <p:cNvPr id="484" name="CustomShape 2"/>
          <p:cNvSpPr/>
          <p:nvPr/>
        </p:nvSpPr>
        <p:spPr>
          <a:xfrm>
            <a:off x="548640" y="1647000"/>
            <a:ext cx="8227440" cy="191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441000" y="1955160"/>
            <a:ext cx="8575560" cy="240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</a:rPr>
              <a:t>Спасибо за внимание!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88080" y="45792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277560" y="165888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CustomShape 3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stack</a:t>
            </a:r>
            <a:endParaRPr/>
          </a:p>
        </p:txBody>
      </p:sp>
      <p:pic>
        <p:nvPicPr>
          <p:cNvPr id="3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828800"/>
            <a:ext cx="7236720" cy="292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Requirements</a:t>
            </a:r>
            <a:endParaRPr/>
          </a:p>
        </p:txBody>
      </p:sp>
      <p:sp>
        <p:nvSpPr>
          <p:cNvPr id="315" name="CustomShape 6"/>
          <p:cNvSpPr/>
          <p:nvPr/>
        </p:nvSpPr>
        <p:spPr>
          <a:xfrm>
            <a:off x="457200" y="164592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solidFill>
                  <a:srgbClr val="dddddd"/>
                </a:solidFill>
                <a:latin typeface="Arial"/>
              </a:rPr>
              <a:t>NodeJS – v10.16.0 recommended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v12.4.0 current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Express – v4.17.1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MongoDB – v4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Angular – v7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Nodemon - v1.19.1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Mongoose - v5.5.14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MongoCloud Atlas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Heroku-cli – v7.24.4 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Express cli</a:t>
            </a:r>
            <a:endParaRPr/>
          </a:p>
        </p:txBody>
      </p:sp>
      <p:sp>
        <p:nvSpPr>
          <p:cNvPr id="321" name="CustomShape 6"/>
          <p:cNvSpPr/>
          <p:nvPr/>
        </p:nvSpPr>
        <p:spPr>
          <a:xfrm>
            <a:off x="457200" y="1645920"/>
            <a:ext cx="8228520" cy="303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Для быстрого создания “скелета” приложения используется инструмент для генерации приложений.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Установим express с помощью следующей команды: 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$ npm install </a:t>
            </a:r>
            <a:r>
              <a:rPr b="1" lang="en-US" sz="1400">
                <a:solidFill>
                  <a:srgbClr val="009999"/>
                </a:solidFill>
                <a:latin typeface="Arial"/>
              </a:rPr>
              <a:t>express-generator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 -g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Создадим приложение Express с именем myapp: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express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--view=pug myapp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view engine support (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ejs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hbs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hjs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jade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pug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twig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vash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) (defaults to jade)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css engine support (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less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stylus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compass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sass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) (defaults to plain css)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Устанавливаем и запускаем приложение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cd myapp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start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Express cli</a:t>
            </a:r>
            <a:endParaRPr/>
          </a:p>
        </p:txBody>
      </p:sp>
      <p:pic>
        <p:nvPicPr>
          <p:cNvPr id="3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371600"/>
            <a:ext cx="6921720" cy="3558960"/>
          </a:xfrm>
          <a:prstGeom prst="rect">
            <a:avLst/>
          </a:prstGeom>
          <a:ln>
            <a:noFill/>
          </a:ln>
        </p:spPr>
      </p:pic>
      <p:sp>
        <p:nvSpPr>
          <p:cNvPr id="328" name="CustomShape 6"/>
          <p:cNvSpPr/>
          <p:nvPr/>
        </p:nvSpPr>
        <p:spPr>
          <a:xfrm>
            <a:off x="4297680" y="1554480"/>
            <a:ext cx="3008880" cy="68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браузере откроем http://localhost:3000/ для доступа к приложению.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>
            <a:off x="4297680" y="2602080"/>
            <a:ext cx="3008880" cy="188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Структура приложения, сгенерированная с помощью генератора, является всего лишь одним из множества способов организации структуры приложений Express. Вы можете использовать данную структуру или изменять ее в соответствии со своими потребностями.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Angular cli</a:t>
            </a:r>
            <a:endParaRPr/>
          </a:p>
        </p:txBody>
      </p:sp>
      <p:sp>
        <p:nvSpPr>
          <p:cNvPr id="335" name="CustomShape 6"/>
          <p:cNvSpPr/>
          <p:nvPr/>
        </p:nvSpPr>
        <p:spPr>
          <a:xfrm>
            <a:off x="457200" y="1531440"/>
            <a:ext cx="8228520" cy="349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Для быстрого создания “скелета” приложения используется инструмент для генерации приложений.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Установим angular cli с помощью следующей команды: 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$ npm install -g </a:t>
            </a:r>
            <a:r>
              <a:rPr b="1" lang="en-US" sz="1400">
                <a:solidFill>
                  <a:srgbClr val="009999"/>
                </a:solidFill>
                <a:latin typeface="Arial"/>
              </a:rPr>
              <a:t>@angular/cli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Создадим приложение с именем angularApp: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ng new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angularApp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Создание компоненентов : 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component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directive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pipe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service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Cборка приложения: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build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angularApp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Устанавливаем и запускаем приложение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cd myapp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start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24800" y="597600"/>
            <a:ext cx="8361360" cy="67932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CustomShape 2"/>
          <p:cNvSpPr/>
          <p:nvPr/>
        </p:nvSpPr>
        <p:spPr>
          <a:xfrm>
            <a:off x="343800" y="1651320"/>
            <a:ext cx="399312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CustomShape 3"/>
          <p:cNvSpPr/>
          <p:nvPr/>
        </p:nvSpPr>
        <p:spPr>
          <a:xfrm>
            <a:off x="4285800" y="2001960"/>
            <a:ext cx="4439880" cy="307224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CustomShape 4"/>
          <p:cNvSpPr/>
          <p:nvPr/>
        </p:nvSpPr>
        <p:spPr>
          <a:xfrm>
            <a:off x="1308600" y="1437120"/>
            <a:ext cx="6321960" cy="40464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CustomShape 5"/>
          <p:cNvSpPr/>
          <p:nvPr/>
        </p:nvSpPr>
        <p:spPr>
          <a:xfrm>
            <a:off x="388080" y="457920"/>
            <a:ext cx="836136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 cli</a:t>
            </a:r>
            <a:endParaRPr/>
          </a:p>
        </p:txBody>
      </p:sp>
      <p:pic>
        <p:nvPicPr>
          <p:cNvPr id="3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394640"/>
            <a:ext cx="2765160" cy="3633840"/>
          </a:xfrm>
          <a:prstGeom prst="rect">
            <a:avLst/>
          </a:prstGeom>
          <a:ln>
            <a:noFill/>
          </a:ln>
        </p:spPr>
      </p:pic>
      <p:sp>
        <p:nvSpPr>
          <p:cNvPr id="342" name="CustomShape 6"/>
          <p:cNvSpPr/>
          <p:nvPr/>
        </p:nvSpPr>
        <p:spPr>
          <a:xfrm>
            <a:off x="4846320" y="1596240"/>
            <a:ext cx="2403000" cy="68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браузере откроем http://localhost:4200/ для доступа к приложению.</a:t>
            </a:r>
            <a:endParaRPr/>
          </a:p>
        </p:txBody>
      </p:sp>
      <p:sp>
        <p:nvSpPr>
          <p:cNvPr id="343" name="CustomShape 7"/>
          <p:cNvSpPr/>
          <p:nvPr/>
        </p:nvSpPr>
        <p:spPr>
          <a:xfrm>
            <a:off x="4846320" y="2651760"/>
            <a:ext cx="3008880" cy="188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Структура приложения, сгенерированная с помощью генератора, является всего лишь одним из множества способов организации структуры приложений Express. Вы можете использовать данную структуру или изменять ее в соответствии со своими потребностями.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