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844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652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652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8080" y="-84744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31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8080" y="-84744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844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44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652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652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88080" y="-84744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31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8844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8844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652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652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316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844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8080" y="3095640"/>
            <a:ext cx="360" cy="146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2480" y="1260360"/>
            <a:ext cx="4197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316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4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2480" y="1260360"/>
            <a:ext cx="41976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8080" y="1489680"/>
            <a:ext cx="1946880" cy="307404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2"/>
          <p:cNvSpPr/>
          <p:nvPr/>
        </p:nvSpPr>
        <p:spPr>
          <a:xfrm>
            <a:off x="2437560" y="1489680"/>
            <a:ext cx="1946880" cy="307404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3"/>
          <p:cNvSpPr/>
          <p:nvPr/>
        </p:nvSpPr>
        <p:spPr>
          <a:xfrm>
            <a:off x="457200" y="1371600"/>
            <a:ext cx="8408160" cy="35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</a:rPr>
              <a:t>Mean Stack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df3e7"/>
                </a:solidFill>
                <a:latin typeface="Arial"/>
                <a:ea typeface="Arial"/>
              </a:rPr>
              <a:t>Build full stack application with Node JS and Angular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3566160" y="2651760"/>
            <a:ext cx="2102400" cy="360"/>
          </a:xfrm>
          <a:prstGeom prst="straightConnector1">
            <a:avLst/>
          </a:prstGeom>
          <a:noFill/>
          <a:ln w="38160">
            <a:solidFill>
              <a:srgbClr val="3399ff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88080" y="457920"/>
            <a:ext cx="8363160" cy="6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Используем устройство 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554480"/>
            <a:ext cx="4203000" cy="21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Эмулятор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Используя Android Studio открываем </a:t>
            </a: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./ChatProject/android,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выбираем из возможных эмуляторов(AVDs) открыв "AVD Manager" в Android Studio.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Если же вы только установили то надо будет создать эмулятор </a:t>
            </a: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create a new AVD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затем выбрать устройство из списка, и завершить создание нового устройства.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4754880" y="1554480"/>
            <a:ext cx="4020120" cy="370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Физическое устройство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1. Подключаем андроид телефон через USB.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2. Включаем Debugging over USB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Settings → Developer options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3. Проверяем подключенные устройства командой 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lsusb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Bus 003 Device 024: ID 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04e8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:6860 Samsung Electronics Co., Ltd Galaxy (MTP)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04e8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 –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 это идентификатор для моего телефона создаем файл с настройками для подключения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echo</a:t>
            </a: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'SUBSYSTEM=="usb", ATTR{idVendor}=="22b8", MODE="0666", GROUP="plugdev"' | </a:t>
            </a: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sudo 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tee /etc/udev/rules.d/51-android-usb.rules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Надо настроить IP и порт на мобильном приложении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8080" y="457920"/>
            <a:ext cx="8363160" cy="6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Первый запуск приложения</a:t>
            </a:r>
            <a:endParaRPr/>
          </a:p>
        </p:txBody>
      </p:sp>
      <p:pic>
        <p:nvPicPr>
          <p:cNvPr id="149" name="Google Shape;232;p4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440720"/>
            <a:ext cx="6671880" cy="340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22560" y="1554480"/>
            <a:ext cx="8363160" cy="250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React Native Chat app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9900"/>
                </a:solidFill>
                <a:latin typeface="Arial"/>
                <a:ea typeface="Arial"/>
              </a:rPr>
              <a:t>server-side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9900"/>
                </a:solidFill>
                <a:latin typeface="Arial"/>
                <a:ea typeface="Arial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9900"/>
                </a:solidFill>
                <a:latin typeface="Arial"/>
                <a:ea typeface="Arial"/>
              </a:rPr>
              <a:t>mobile-part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88080" y="457920"/>
            <a:ext cx="836316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React Native Chat app</a:t>
            </a:r>
            <a:endParaRPr/>
          </a:p>
        </p:txBody>
      </p:sp>
      <p:pic>
        <p:nvPicPr>
          <p:cNvPr id="152" name="Google Shape;243;p5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83680" y="1198440"/>
            <a:ext cx="2102040" cy="37382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457200" y="1371600"/>
            <a:ext cx="5760000" cy="341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9900"/>
                </a:solidFill>
                <a:latin typeface="Arial"/>
                <a:ea typeface="Arial"/>
              </a:rPr>
              <a:t>Server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слушает ивенты с клиента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если юзер вошел в чат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сохраняет все сообщения в историю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и отдает их когда юзер подключается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передает сообщения на моб приложение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9900"/>
                </a:solidFill>
                <a:latin typeface="Arial"/>
                <a:ea typeface="Arial"/>
              </a:rPr>
              <a:t>Client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react native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обработчики ивентов socket.io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передача сообщений серверу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верстка компонентов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- обработчики ивентов клавиатуры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8080" y="457920"/>
            <a:ext cx="83631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 application server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40800" y="1391760"/>
            <a:ext cx="7855560" cy="3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- NodeJs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- socket.io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- mongodb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websocket.</a:t>
            </a:r>
            <a:r>
              <a:rPr lang="en-US">
                <a:solidFill>
                  <a:srgbClr val="ff9900"/>
                </a:solidFill>
                <a:latin typeface="Arial"/>
                <a:ea typeface="Arial"/>
              </a:rPr>
              <a:t>on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(</a:t>
            </a:r>
            <a:r>
              <a:rPr lang="en-US">
                <a:solidFill>
                  <a:srgbClr val="009999"/>
                </a:solidFill>
                <a:latin typeface="Arial"/>
                <a:ea typeface="Arial"/>
              </a:rPr>
              <a:t>'connection'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, (socket) =&gt;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clients[socket.</a:t>
            </a:r>
            <a:r>
              <a:rPr lang="en-US">
                <a:solidFill>
                  <a:srgbClr val="663399"/>
                </a:solidFill>
                <a:latin typeface="Arial"/>
                <a:ea typeface="Arial"/>
              </a:rPr>
              <a:t>id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] = socket;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socket.</a:t>
            </a:r>
            <a:r>
              <a:rPr lang="en-US">
                <a:solidFill>
                  <a:srgbClr val="ff9900"/>
                </a:solidFill>
                <a:latin typeface="Arial"/>
                <a:ea typeface="Arial"/>
              </a:rPr>
              <a:t>on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(</a:t>
            </a:r>
            <a:r>
              <a:rPr lang="en-US">
                <a:solidFill>
                  <a:srgbClr val="009999"/>
                </a:solidFill>
                <a:latin typeface="Arial"/>
                <a:ea typeface="Arial"/>
              </a:rPr>
              <a:t>'userJoined'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, (userId) =&gt; </a:t>
            </a:r>
            <a:r>
              <a:rPr lang="en-US">
                <a:solidFill>
                  <a:srgbClr val="ff9900"/>
                </a:solidFill>
                <a:latin typeface="Arial"/>
                <a:ea typeface="Arial"/>
              </a:rPr>
              <a:t>onUserJoined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(userId, socket));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socket.</a:t>
            </a:r>
            <a:r>
              <a:rPr lang="en-US">
                <a:solidFill>
                  <a:srgbClr val="ff9900"/>
                </a:solidFill>
                <a:latin typeface="Arial"/>
                <a:ea typeface="Arial"/>
              </a:rPr>
              <a:t>on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(</a:t>
            </a:r>
            <a:r>
              <a:rPr lang="en-US">
                <a:solidFill>
                  <a:srgbClr val="009999"/>
                </a:solidFill>
                <a:latin typeface="Arial"/>
                <a:ea typeface="Arial"/>
              </a:rPr>
              <a:t>'message'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, (message) =&gt; </a:t>
            </a:r>
            <a:r>
              <a:rPr lang="en-US">
                <a:solidFill>
                  <a:srgbClr val="ff9900"/>
                </a:solidFill>
                <a:latin typeface="Arial"/>
                <a:ea typeface="Arial"/>
              </a:rPr>
              <a:t>onMessageReceived</a:t>
            </a: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(message, socket));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});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88080" y="457920"/>
            <a:ext cx="83631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 application server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732240" y="1920240"/>
            <a:ext cx="7953120" cy="3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6600"/>
                </a:solidFill>
                <a:latin typeface="Arial"/>
                <a:ea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</a:rPr>
              <a:t>onUserJoined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(userId, socket)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  <a:ea typeface="Arial"/>
              </a:rPr>
              <a:t>try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users[socket.</a:t>
            </a:r>
            <a:r>
              <a:rPr lang="en-US" sz="1400">
                <a:solidFill>
                  <a:srgbClr val="cc66ff"/>
                </a:solidFill>
                <a:latin typeface="Arial"/>
                <a:ea typeface="Arial"/>
              </a:rPr>
              <a:t>id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] = userId;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</a:rPr>
              <a:t>_sendExistingMessages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(socket);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} </a:t>
            </a:r>
            <a:r>
              <a:rPr lang="en-US" sz="1400">
                <a:solidFill>
                  <a:srgbClr val="ff6600"/>
                </a:solidFill>
                <a:latin typeface="Arial"/>
                <a:ea typeface="Arial"/>
              </a:rPr>
              <a:t>catch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(err)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console.</a:t>
            </a:r>
            <a:r>
              <a:rPr lang="en-US" sz="1400">
                <a:solidFill>
                  <a:srgbClr val="ff9900"/>
                </a:solidFill>
                <a:latin typeface="Arial"/>
                <a:ea typeface="Arial"/>
              </a:rPr>
              <a:t>log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(err);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5874480" y="4070520"/>
            <a:ext cx="2811240" cy="77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При подключении юзера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отдаем ему все сообщения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из базы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8080" y="457920"/>
            <a:ext cx="83631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 application server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732240" y="1391760"/>
            <a:ext cx="7953120" cy="3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function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_sendExistingMessages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(socket) 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var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messages = db.collection(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'messages'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find()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toArray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((err, messages) =&gt;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999999"/>
                </a:solidFill>
                <a:latin typeface="Arial"/>
                <a:ea typeface="Arial"/>
              </a:rPr>
              <a:t>// If there aren't any messages, then return.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if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(!messages.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length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)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return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socket.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emit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(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'message'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, messages.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reverse()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999999"/>
                </a:solidFill>
                <a:latin typeface="Arial"/>
                <a:ea typeface="Arial"/>
              </a:rPr>
              <a:t>// When a user sends a message in the chatroom.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function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onMessageReceived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(message, senderSocket)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var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userId = users[senderSocket.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id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];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999999"/>
                </a:solidFill>
                <a:latin typeface="Arial"/>
                <a:ea typeface="Arial"/>
              </a:rPr>
              <a:t>// Safety check.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if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(!userId)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return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_sendAndSaveMessage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(message, senderSocket);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5394960" y="1828800"/>
            <a:ext cx="31618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Из таблицы messages достаем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все сообщения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5340600" y="3658680"/>
            <a:ext cx="3385800" cy="77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При получении сообщения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Присваеваем юзера и сохраняем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сообщение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88080" y="457920"/>
            <a:ext cx="83631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 application server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40080" y="1371600"/>
            <a:ext cx="7953120" cy="3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999999"/>
                </a:solidFill>
                <a:latin typeface="Arial"/>
                <a:ea typeface="Arial"/>
              </a:rPr>
              <a:t>// Save the message to the db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function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200">
                <a:solidFill>
                  <a:srgbClr val="ff9900"/>
                </a:solidFill>
                <a:latin typeface="Arial"/>
                <a:ea typeface="Arial"/>
              </a:rPr>
              <a:t>_sendAndSaveMessage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(message, socket, fromServer)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var messageData =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: message.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user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: message.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user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createdAt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new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Date(message.createdAt),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chatId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1200">
                <a:solidFill>
                  <a:srgbClr val="cccccc"/>
                </a:solidFill>
                <a:latin typeface="Arial"/>
                <a:ea typeface="Arial"/>
              </a:rPr>
              <a:t>chatId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db.collection(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'messages'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).insert(messageData, (err, message) =&gt;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999999"/>
                </a:solidFill>
                <a:latin typeface="Arial"/>
                <a:ea typeface="Arial"/>
              </a:rPr>
              <a:t>// If the message is from the server, then send to everyone.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var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emitter = fromServer ? websocket : socket.broadcast;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emitter.emit('message', [message]);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5997960" y="4480560"/>
            <a:ext cx="296208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Сохраняем наше сообщение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8080" y="457920"/>
            <a:ext cx="836316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Chat: Login screen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48640" y="1411200"/>
            <a:ext cx="2941200" cy="35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import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React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from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'react'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import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{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 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StyleSheet,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Text,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View,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Button,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TextInput,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AsyncStorage,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TouchableHighlight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from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 'react-native'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class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LoginScreen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extends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React.Component 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static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navigationOptions = 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title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: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 'LoginScreen'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headerStyle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: 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backgroundColor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'#f4511e'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},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headerTintColor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'#fff'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headerTitleStyle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: 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fontWeight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'bold'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},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894200" y="3566160"/>
            <a:ext cx="3974400" cy="111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Начинаем с того что импортируем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все как в обычном реакте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И создаем обьект для отображения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навигации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88080" y="457920"/>
            <a:ext cx="83631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Chat: Login screen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49720" y="1371600"/>
            <a:ext cx="8227440" cy="3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render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() 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return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(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View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style={ styles.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loginWrapper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}&gt;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style={ styles.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mainTitle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}&gt;Login&lt;/Text&gt;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style={styles.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secondaryTitle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}&gt;Enter your chat name&lt;/Text&gt;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TextInput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style={[styles.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textInput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, {borderColor: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50">
                <a:solidFill>
                  <a:srgbClr val="9999ff"/>
                </a:solidFill>
                <a:latin typeface="Arial"/>
                <a:ea typeface="Arial"/>
              </a:rPr>
              <a:t>state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.error ? 'red' : 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'transparent'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}]}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onChangeText={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changeTextHandler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onSubmitEditing={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onSubmitFuction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value={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state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.text}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placeholder=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"Type your nickname"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underlineColorAndroid=</a:t>
            </a:r>
            <a:r>
              <a:rPr lang="en-US" sz="1050">
                <a:solidFill>
                  <a:srgbClr val="009999"/>
                </a:solidFill>
                <a:latin typeface="Arial"/>
                <a:ea typeface="Arial"/>
              </a:rPr>
              <a:t>"transparent"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TouchableHighlight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style={styles.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inputButton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onPress={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onSubmitFuction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&gt;Login&lt;/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&lt;/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TouchableHighlight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&lt;/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View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2651760" y="4709160"/>
            <a:ext cx="39308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Добавляем нашу верстку с необходимыми обработчиками событий</a:t>
            </a:r>
            <a:endParaRPr/>
          </a:p>
        </p:txBody>
      </p:sp>
      <p:pic>
        <p:nvPicPr>
          <p:cNvPr id="172" name="Google Shape;287;p5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1139040"/>
            <a:ext cx="2225880" cy="395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90320" y="526320"/>
            <a:ext cx="8009280" cy="40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План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1) Mean stack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a) Requirements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b) Express-cli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c) Angular-cli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d) Mongo-shell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2) 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Express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3) Angular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4) MongoDB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5) Docker &amp; MEAN CRUD 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6) Deploy to Heroku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7) Заключение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88080" y="457920"/>
            <a:ext cx="83631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Chat: Login screen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48640" y="1483560"/>
            <a:ext cx="7953120" cy="3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Arial"/>
              </a:rPr>
              <a:t>/**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Arial"/>
              </a:rPr>
              <a:t>   </a:t>
            </a:r>
            <a:r>
              <a:rPr lang="en-US" sz="1200">
                <a:solidFill>
                  <a:srgbClr val="808080"/>
                </a:solidFill>
                <a:latin typeface="Arial"/>
                <a:ea typeface="Arial"/>
              </a:rPr>
              <a:t>* Save the input values change to state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Arial"/>
              </a:rPr>
              <a:t>   </a:t>
            </a:r>
            <a:r>
              <a:rPr lang="en-US" sz="1200">
                <a:solidFill>
                  <a:srgbClr val="808080"/>
                </a:solidFill>
                <a:latin typeface="Arial"/>
                <a:ea typeface="Arial"/>
              </a:rPr>
              <a:t>*/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"/>
                <a:ea typeface="Arial"/>
              </a:rPr>
              <a:t>  </a:t>
            </a:r>
            <a:r>
              <a:rPr lang="en-US" sz="1200">
                <a:solidFill>
                  <a:srgbClr val="ff9900"/>
                </a:solidFill>
                <a:latin typeface="Arial"/>
                <a:ea typeface="Arial"/>
              </a:rPr>
              <a:t>changeTextHandler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= text 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this.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setState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({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: text,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error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false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200">
                <a:solidFill>
                  <a:srgbClr val="ff9900"/>
                </a:solidFill>
                <a:latin typeface="Arial"/>
                <a:ea typeface="Arial"/>
              </a:rPr>
              <a:t>onSubmitFuction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= () 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if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(this.state.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AsyncStorage.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setItem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(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'USER_ID'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, this.state.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this.props.navigation.navigate(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'Chat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')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 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else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this.setState({</a:t>
            </a:r>
            <a:r>
              <a:rPr lang="en-US" sz="1200">
                <a:solidFill>
                  <a:srgbClr val="cc66ff"/>
                </a:solidFill>
                <a:latin typeface="Arial"/>
                <a:ea typeface="Arial"/>
              </a:rPr>
              <a:t>error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true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5529600" y="3931920"/>
            <a:ext cx="3247560" cy="111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Отлавливем изменения с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инпута клавиатуры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И записываем нашего юзера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ddddd"/>
                </a:solidFill>
                <a:latin typeface="Arial"/>
                <a:ea typeface="Arial"/>
              </a:rPr>
              <a:t>AsyncStorage </a:t>
            </a:r>
            <a:endParaRPr/>
          </a:p>
        </p:txBody>
      </p:sp>
      <p:pic>
        <p:nvPicPr>
          <p:cNvPr id="176" name="Google Shape;295;p5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9280" y="1371600"/>
            <a:ext cx="3030120" cy="228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88080" y="457920"/>
            <a:ext cx="83631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Chat: InputComponent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57200" y="1371600"/>
            <a:ext cx="795312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class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InputComponent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extends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React.Component 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render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() {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let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{ </a:t>
            </a:r>
            <a:r>
              <a:rPr lang="en-US" sz="1050">
                <a:solidFill>
                  <a:srgbClr val="cc66ff"/>
                </a:solidFill>
                <a:latin typeface="Arial"/>
                <a:ea typeface="Arial"/>
              </a:rPr>
              <a:t>changeTextHandler, onSubmitEditing, value, sendMessage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} =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.props;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ff6600"/>
                </a:solidFill>
                <a:latin typeface="Arial"/>
                <a:ea typeface="Arial"/>
              </a:rPr>
              <a:t>return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(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View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style={{ flexDirection:'row' }}&gt;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TextInput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style={styles.textInput}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onChangeText={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changeTextHandler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onSubmitEditing={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sendMessage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value={value}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placeholder="Type a message"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returnKeyType="done"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returnKeyLabel="done"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underlineColorAndroid="transparent"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TouchableHighlight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style={ styles.inputButton } onPress={</a:t>
            </a:r>
            <a:r>
              <a:rPr lang="en-US" sz="1050">
                <a:solidFill>
                  <a:srgbClr val="ff9900"/>
                </a:solidFill>
                <a:latin typeface="Arial"/>
                <a:ea typeface="Arial"/>
              </a:rPr>
              <a:t>sendMessage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&gt;Send&lt;/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Text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&lt;/</a:t>
            </a:r>
            <a:r>
              <a:rPr lang="en-US" sz="1050">
                <a:solidFill>
                  <a:srgbClr val="ffcc00"/>
                </a:solidFill>
                <a:latin typeface="Arial"/>
                <a:ea typeface="Arial"/>
              </a:rPr>
              <a:t>TouchableHighlight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&lt;/View&gt;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pic>
        <p:nvPicPr>
          <p:cNvPr id="179" name="Google Shape;302;p5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46320" y="2361960"/>
            <a:ext cx="4030200" cy="12675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5669280" y="4572000"/>
            <a:ext cx="3290760" cy="48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Добавляем верстку нашего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ипута в отдельный компонент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8080" y="457920"/>
            <a:ext cx="836316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Chat: FlatListComponent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371600"/>
            <a:ext cx="7953120" cy="27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class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FlatListComponent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extends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React.Component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componentDidMount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()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USER = AsyncStorage.</a:t>
            </a:r>
            <a:r>
              <a:rPr lang="en-US" sz="900">
                <a:solidFill>
                  <a:srgbClr val="ff9900"/>
                </a:solidFill>
                <a:latin typeface="Arial"/>
                <a:ea typeface="Arial"/>
              </a:rPr>
              <a:t>getItem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(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'USER_ID'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render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()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let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{ item } =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.props;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return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(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900">
                <a:solidFill>
                  <a:srgbClr val="ffcc00"/>
                </a:solidFill>
                <a:latin typeface="Arial"/>
                <a:ea typeface="Arial"/>
              </a:rPr>
              <a:t>View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style={[{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display: 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'flex'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alignItems: </a:t>
            </a:r>
            <a:r>
              <a:rPr lang="en-US" sz="900">
                <a:solidFill>
                  <a:srgbClr val="ff9900"/>
                </a:solidFill>
                <a:latin typeface="Arial"/>
                <a:ea typeface="Arial"/>
              </a:rPr>
              <a:t>USER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? 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"flex-end"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: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 "flex-start"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}]}&gt;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900">
                <a:solidFill>
                  <a:srgbClr val="ffcc00"/>
                </a:solidFill>
                <a:latin typeface="Arial"/>
                <a:ea typeface="Arial"/>
              </a:rPr>
              <a:t>View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style={[ styles.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listItemContainer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, 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{ flexDirection: USER ? 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"row-reverse"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: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 "row"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}]}&gt;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900">
                <a:solidFill>
                  <a:srgbClr val="ffcc00"/>
                </a:solidFill>
                <a:latin typeface="Arial"/>
                <a:ea typeface="Arial"/>
              </a:rPr>
              <a:t>Image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style={ styles.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imageStyles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}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source={{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uri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item.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user.avatar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}}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900">
                <a:solidFill>
                  <a:srgbClr val="ffcc00"/>
                </a:solidFill>
                <a:latin typeface="Arial"/>
                <a:ea typeface="Arial"/>
              </a:rPr>
              <a:t>Text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style={styles.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listItem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}&gt;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{item.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&lt;/</a:t>
            </a:r>
            <a:r>
              <a:rPr lang="en-US" sz="900">
                <a:solidFill>
                  <a:srgbClr val="ffcc00"/>
                </a:solidFill>
                <a:latin typeface="Arial"/>
                <a:ea typeface="Arial"/>
              </a:rPr>
              <a:t>Text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&lt;/</a:t>
            </a:r>
            <a:r>
              <a:rPr lang="en-US" sz="900">
                <a:solidFill>
                  <a:srgbClr val="ffcc00"/>
                </a:solidFill>
                <a:latin typeface="Arial"/>
                <a:ea typeface="Arial"/>
              </a:rPr>
              <a:t>View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900">
                <a:solidFill>
                  <a:srgbClr val="ffcc00"/>
                </a:solidFill>
                <a:latin typeface="Arial"/>
                <a:ea typeface="Arial"/>
              </a:rPr>
              <a:t>View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style={ styles.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marginBottom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} /&gt;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&lt;/</a:t>
            </a:r>
            <a:r>
              <a:rPr lang="en-US" sz="900">
                <a:solidFill>
                  <a:srgbClr val="ffcc00"/>
                </a:solidFill>
                <a:latin typeface="Arial"/>
                <a:ea typeface="Arial"/>
              </a:rPr>
              <a:t>View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pic>
        <p:nvPicPr>
          <p:cNvPr id="183" name="Google Shape;310;p6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760" y="1280160"/>
            <a:ext cx="2660400" cy="352548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2183040" y="4663440"/>
            <a:ext cx="394236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Добавляем верстку наших сообщений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И обработчики что сообщение от юзера или сервера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8080" y="457920"/>
            <a:ext cx="836316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Chat: Chat Component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18320" y="1280160"/>
            <a:ext cx="3582360" cy="36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import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SocketIOClient </a:t>
            </a: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from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'socket.io-client'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import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FlatListComponent </a:t>
            </a: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from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'./FlatListComponent';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import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InputComponent </a:t>
            </a: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from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'./InputComponent';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const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isAndroid = Platform.OS == 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"android"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const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viewPadding = 10;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let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USER = '';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const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socket = SocketIOClient(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'http://192.168.180.69:3000'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,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00">
                <a:solidFill>
                  <a:srgbClr val="cc66ff"/>
                </a:solidFill>
                <a:latin typeface="Arial"/>
                <a:ea typeface="Arial"/>
              </a:rPr>
              <a:t>transports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: [</a:t>
            </a:r>
            <a:r>
              <a:rPr lang="en-US" sz="1000">
                <a:solidFill>
                  <a:srgbClr val="006699"/>
                </a:solidFill>
                <a:latin typeface="Arial"/>
                <a:ea typeface="Arial"/>
              </a:rPr>
              <a:t>'websocket'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]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constructor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(props)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super(props);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.state =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00">
                <a:solidFill>
                  <a:srgbClr val="cc66ff"/>
                </a:solidFill>
                <a:latin typeface="Arial"/>
                <a:ea typeface="Arial"/>
              </a:rPr>
              <a:t>messages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: [],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00">
                <a:solidFill>
                  <a:srgbClr val="cc66ff"/>
                </a:solidFill>
                <a:latin typeface="Arial"/>
                <a:ea typeface="Arial"/>
              </a:rPr>
              <a:t>userId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: null,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00">
                <a:solidFill>
                  <a:srgbClr val="cc66ff"/>
                </a:solidFill>
                <a:latin typeface="Arial"/>
                <a:ea typeface="Arial"/>
              </a:rPr>
              <a:t>tasks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: [],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0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: "",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00">
                <a:solidFill>
                  <a:srgbClr val="ff9900"/>
                </a:solidFill>
                <a:latin typeface="Arial"/>
                <a:ea typeface="Arial"/>
              </a:rPr>
              <a:t>socket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.on(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'message'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, </a:t>
            </a: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00">
                <a:solidFill>
                  <a:srgbClr val="ff9900"/>
                </a:solidFill>
                <a:latin typeface="Arial"/>
                <a:ea typeface="Arial"/>
              </a:rPr>
              <a:t>onReceivedMessage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000">
                <a:solidFill>
                  <a:srgbClr val="ff9900"/>
                </a:solidFill>
                <a:latin typeface="Arial"/>
                <a:ea typeface="Arial"/>
              </a:rPr>
              <a:t>determineUser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USER = AsyncStorage.</a:t>
            </a: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getItem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(</a:t>
            </a:r>
            <a:r>
              <a:rPr lang="en-US" sz="1000">
                <a:solidFill>
                  <a:srgbClr val="009999"/>
                </a:solidFill>
                <a:latin typeface="Arial"/>
                <a:ea typeface="Arial"/>
              </a:rPr>
              <a:t>'USER_ID'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0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5368320" y="3987000"/>
            <a:ext cx="3225960" cy="94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В главный компонент подгружаем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Наши чаилд компоненты, инициализируем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Socket.io и сразу же в конструкторе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Ставим обработчики(слушатели) ивентов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Которые будут слушать наш socket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88080" y="457920"/>
            <a:ext cx="836316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Chat: Chat Component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48640" y="1489320"/>
            <a:ext cx="4457160" cy="326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ff9900"/>
                </a:solidFill>
                <a:latin typeface="Arial"/>
                <a:ea typeface="Arial"/>
              </a:rPr>
              <a:t>componentDidMount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()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Keyboard.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addListener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isAndroid ? </a:t>
            </a:r>
            <a:r>
              <a:rPr lang="en-US" sz="1100">
                <a:solidFill>
                  <a:srgbClr val="009999"/>
                </a:solidFill>
                <a:latin typeface="Arial"/>
                <a:ea typeface="Arial"/>
              </a:rPr>
              <a:t>"keyboardDidShow"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: </a:t>
            </a:r>
            <a:r>
              <a:rPr lang="en-US" sz="1100">
                <a:solidFill>
                  <a:srgbClr val="009999"/>
                </a:solidFill>
                <a:latin typeface="Arial"/>
                <a:ea typeface="Arial"/>
              </a:rPr>
              <a:t>"keyboardWillShow"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e =&gt; 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.setState({ viewPadding: 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e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.endCoordinates.</a:t>
            </a:r>
            <a:r>
              <a:rPr lang="en-US" sz="1100">
                <a:solidFill>
                  <a:srgbClr val="cc66ff"/>
                </a:solidFill>
                <a:latin typeface="Arial"/>
                <a:ea typeface="Arial"/>
              </a:rPr>
              <a:t>height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- </a:t>
            </a:r>
            <a:r>
              <a:rPr lang="en-US" sz="1100">
                <a:solidFill>
                  <a:srgbClr val="009999"/>
                </a:solidFill>
                <a:latin typeface="Arial"/>
                <a:ea typeface="Arial"/>
              </a:rPr>
              <a:t>40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})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Keyboard.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addListener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isAndroid ? </a:t>
            </a:r>
            <a:r>
              <a:rPr lang="en-US" sz="1100">
                <a:solidFill>
                  <a:srgbClr val="009999"/>
                </a:solidFill>
                <a:latin typeface="Arial"/>
                <a:ea typeface="Arial"/>
              </a:rPr>
              <a:t>"keyboardDidHide"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1100">
                <a:solidFill>
                  <a:srgbClr val="009999"/>
                </a:solidFill>
                <a:latin typeface="Arial"/>
                <a:ea typeface="Arial"/>
              </a:rPr>
              <a:t>"keyboardWillHide"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() =&gt; 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.setState({ viewPadding: </a:t>
            </a:r>
            <a:r>
              <a:rPr lang="en-US" sz="1100">
                <a:solidFill>
                  <a:srgbClr val="ff9900"/>
                </a:solidFill>
                <a:latin typeface="Arial"/>
                <a:ea typeface="Arial"/>
              </a:rPr>
              <a:t>viewPadding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})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&lt;View&gt;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&lt;</a:t>
            </a:r>
            <a:r>
              <a:rPr lang="en-US" sz="1100">
                <a:solidFill>
                  <a:srgbClr val="009999"/>
                </a:solidFill>
                <a:latin typeface="Arial"/>
                <a:ea typeface="Arial"/>
              </a:rPr>
              <a:t>InputComponent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changeTextHandler={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100">
                <a:solidFill>
                  <a:srgbClr val="ff9900"/>
                </a:solidFill>
                <a:latin typeface="Arial"/>
                <a:ea typeface="Arial"/>
              </a:rPr>
              <a:t>changeTextHandler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onSubmitEditing={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100">
                <a:solidFill>
                  <a:srgbClr val="ff9900"/>
                </a:solidFill>
                <a:latin typeface="Arial"/>
                <a:ea typeface="Arial"/>
              </a:rPr>
              <a:t>onSubmitEditing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value={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.state.</a:t>
            </a:r>
            <a:r>
              <a:rPr lang="en-US" sz="11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sendMessage={</a:t>
            </a:r>
            <a:r>
              <a:rPr lang="en-US" sz="11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1100">
                <a:solidFill>
                  <a:srgbClr val="ff9900"/>
                </a:solidFill>
                <a:latin typeface="Arial"/>
                <a:ea typeface="Arial"/>
              </a:rPr>
              <a:t>sendMessage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dddddd"/>
                </a:solidFill>
                <a:latin typeface="Arial"/>
                <a:ea typeface="Arial"/>
              </a:rPr>
              <a:t>&lt;/View&gt;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3100680" y="4477320"/>
            <a:ext cx="3099600" cy="6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Довольно сложно было сделать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Обработчик который бы добавлял стили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когда клавиатура активна и нет</a:t>
            </a:r>
            <a:endParaRPr/>
          </a:p>
        </p:txBody>
      </p:sp>
      <p:pic>
        <p:nvPicPr>
          <p:cNvPr id="191" name="Google Shape;326;p6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01360" y="2651760"/>
            <a:ext cx="2301480" cy="2376360"/>
          </a:xfrm>
          <a:prstGeom prst="rect">
            <a:avLst/>
          </a:prstGeom>
          <a:ln>
            <a:noFill/>
          </a:ln>
        </p:spPr>
      </p:pic>
      <p:pic>
        <p:nvPicPr>
          <p:cNvPr id="192" name="Google Shape;327;p6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17920" y="1427400"/>
            <a:ext cx="2250720" cy="7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8080" y="457920"/>
            <a:ext cx="8363160" cy="68472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CustomShape 2"/>
          <p:cNvSpPr/>
          <p:nvPr/>
        </p:nvSpPr>
        <p:spPr>
          <a:xfrm>
            <a:off x="457200" y="1350360"/>
            <a:ext cx="6216840" cy="367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ff9900"/>
                </a:solidFill>
                <a:latin typeface="Arial"/>
                <a:ea typeface="Arial"/>
              </a:rPr>
              <a:t>sendMessage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= () 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let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notEmpty =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.state.text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.trim()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length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&gt; 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if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(notEmpty)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.setState(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prevState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let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{ tasks, text } =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prevState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let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messageModel =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_id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Math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.round(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Math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.</a:t>
            </a:r>
            <a:r>
              <a:rPr lang="en-US" sz="900">
                <a:solidFill>
                  <a:srgbClr val="ff9900"/>
                </a:solidFill>
                <a:latin typeface="Arial"/>
                <a:ea typeface="Arial"/>
              </a:rPr>
              <a:t>random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() * 1000000),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text,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createdAt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new Date(),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user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_id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USER,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name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'React Native',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avatar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'https://placeimg.com/140/140/people'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ff9900"/>
                </a:solidFill>
                <a:latin typeface="Arial"/>
                <a:ea typeface="Arial"/>
              </a:rPr>
              <a:t>socket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.emit(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'message'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, messageModel);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return {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tasks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tasks.</a:t>
            </a:r>
            <a:r>
              <a:rPr lang="en-US" sz="900">
                <a:solidFill>
                  <a:srgbClr val="ff6600"/>
                </a:solidFill>
                <a:latin typeface="Arial"/>
                <a:ea typeface="Arial"/>
              </a:rPr>
              <a:t>concat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(messageModel),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  </a:t>
            </a:r>
            <a:r>
              <a:rPr lang="en-US" sz="900">
                <a:solidFill>
                  <a:srgbClr val="cc66ff"/>
                </a:solidFill>
                <a:latin typeface="Arial"/>
                <a:ea typeface="Arial"/>
              </a:rPr>
              <a:t>text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: </a:t>
            </a:r>
            <a:r>
              <a:rPr lang="en-US" sz="900">
                <a:solidFill>
                  <a:srgbClr val="009999"/>
                </a:solidFill>
                <a:latin typeface="Arial"/>
                <a:ea typeface="Arial"/>
              </a:rPr>
              <a:t>""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900">
                <a:solidFill>
                  <a:srgbClr val="dddddd"/>
                </a:solidFill>
                <a:latin typeface="Arial"/>
                <a:ea typeface="Arial"/>
              </a:rPr>
              <a:t>};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2472480" y="4594680"/>
            <a:ext cx="246420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Функция отправки сообщения и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Передачи его через socket.io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4754880" y="1828800"/>
            <a:ext cx="3747960" cy="174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ff6600"/>
                </a:solidFill>
                <a:latin typeface="Arial"/>
                <a:ea typeface="Arial"/>
              </a:rPr>
              <a:t>constructor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(props) {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     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USER = AsyncStorage.</a:t>
            </a:r>
            <a:r>
              <a:rPr lang="en-US" sz="1300">
                <a:solidFill>
                  <a:srgbClr val="ff6600"/>
                </a:solidFill>
                <a:latin typeface="Arial"/>
                <a:ea typeface="Arial"/>
              </a:rPr>
              <a:t>getItem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(</a:t>
            </a:r>
            <a:r>
              <a:rPr lang="en-US" sz="1300">
                <a:solidFill>
                  <a:srgbClr val="009999"/>
                </a:solidFill>
                <a:latin typeface="Arial"/>
                <a:ea typeface="Arial"/>
              </a:rPr>
              <a:t>'USER_ID'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9900"/>
                </a:solidFill>
                <a:latin typeface="Arial"/>
                <a:ea typeface="Arial"/>
              </a:rPr>
              <a:t>determineUser()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  <a:ea typeface="Arial"/>
              </a:rPr>
              <a:t>this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.setState({ </a:t>
            </a:r>
            <a:r>
              <a:rPr lang="en-US" sz="1300">
                <a:solidFill>
                  <a:srgbClr val="cc66ff"/>
                </a:solidFill>
                <a:latin typeface="Arial"/>
                <a:ea typeface="Arial"/>
              </a:rPr>
              <a:t>userId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: USER 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    </a:t>
            </a:r>
            <a:r>
              <a:rPr lang="en-US" sz="1300">
                <a:solidFill>
                  <a:srgbClr val="ff9900"/>
                </a:solidFill>
                <a:latin typeface="Arial"/>
                <a:ea typeface="Arial"/>
              </a:rPr>
              <a:t>socket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.emit(</a:t>
            </a:r>
            <a:r>
              <a:rPr lang="en-US" sz="1300">
                <a:solidFill>
                  <a:srgbClr val="009999"/>
                </a:solidFill>
                <a:latin typeface="Arial"/>
                <a:ea typeface="Arial"/>
              </a:rPr>
              <a:t>'userJoined'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, USER);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  </a:t>
            </a:r>
            <a:r>
              <a:rPr lang="en-US" sz="1300">
                <a:solidFill>
                  <a:srgbClr val="dddddd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5820840" y="4480560"/>
            <a:ext cx="3139200" cy="6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Обработчик ивентов который вызывается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Сразу после того как юзер ввел свой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Никнеим передается через socket.io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388080" y="457920"/>
            <a:ext cx="836316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Chat: Chat Component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080" y="457920"/>
            <a:ext cx="836316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The Chat Application</a:t>
            </a:r>
            <a:endParaRPr/>
          </a:p>
        </p:txBody>
      </p:sp>
      <p:pic>
        <p:nvPicPr>
          <p:cNvPr id="200" name="Google Shape;343;p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8320" y="2143440"/>
            <a:ext cx="5854680" cy="1604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1512000" y="4288680"/>
            <a:ext cx="3713760" cy="68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Cообщения передаются и логируются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На сервере, а так же можно передавать их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печатая в консоли</a:t>
            </a:r>
            <a:endParaRPr/>
          </a:p>
        </p:txBody>
      </p:sp>
      <p:pic>
        <p:nvPicPr>
          <p:cNvPr id="202" name="Google Shape;345;p6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92240" y="1143720"/>
            <a:ext cx="2102040" cy="373824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274320" y="1447200"/>
            <a:ext cx="3930840" cy="28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Консоль нашего сервера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080" y="457920"/>
            <a:ext cx="8363160" cy="6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Expo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548640" y="1463040"/>
            <a:ext cx="8043480" cy="315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Create React Native App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 поставляется вместе с Expo. </a:t>
            </a: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Expo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 — это набор утилит, библиотек и сервисов, облегчающих разработку на React Native. Expo SDK позволяет обращаться к системной функциональности (такой как </a:t>
            </a: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камера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, </a:t>
            </a: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контакты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, </a:t>
            </a: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локальное хранилище данных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 и так далее). Это значит, что вам не нужны Xcode или Android Studio и умение писать нативый код. А так же это значит, что благодаря этому слою абстракции, ваш код становится действительно кроссплатформенным.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C помощью Expo приложение в режиме отладки можно запустить прямо на телефоне. Для этого на телефон нужно установить клиент Expo для iOS или Android.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080" y="457920"/>
            <a:ext cx="836316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Запускаем приложение с Expo</a:t>
            </a:r>
            <a:endParaRPr/>
          </a:p>
        </p:txBody>
      </p:sp>
      <p:pic>
        <p:nvPicPr>
          <p:cNvPr id="207" name="Google Shape;358;p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15000" y="1335960"/>
            <a:ext cx="3777480" cy="359892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365760" y="1554480"/>
            <a:ext cx="3746160" cy="264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После установки модулей запускаем команду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9999"/>
                </a:solidFill>
                <a:latin typeface="Arial"/>
                <a:ea typeface="Arial"/>
              </a:rPr>
              <a:t>npm start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После запуска в консоли появится QR Code его надо сканировать на мобильном телефоне и наше приложение запустится на телефоне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080" y="457920"/>
            <a:ext cx="836316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</a:rPr>
              <a:t>Развертывание приложения c Expo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274320" y="1554480"/>
            <a:ext cx="4111920" cy="32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app.json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"expo":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"name": "your app name",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"description": "your app desc",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....,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"ios":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"supportsTablet": true,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"package": "com.yourcompany.yourappname"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4297680" y="1463040"/>
            <a:ext cx="4477680" cy="18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500">
                <a:solidFill>
                  <a:srgbClr val="009999"/>
                </a:solidFill>
                <a:latin typeface="Arial"/>
                <a:ea typeface="Arial"/>
              </a:rPr>
              <a:t>npm install -g exp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9999"/>
                </a:solidFill>
                <a:latin typeface="Arial"/>
                <a:ea typeface="Arial"/>
              </a:rPr>
              <a:t>run exp build:status 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</a:rPr>
              <a:t>И в конце он выдаст ссылку, 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</a:rPr>
              <a:t>the Apk's is hosted on amazon aws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</a:rPr>
              <a:t>[exp] Android: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</a:rPr>
              <a:t>[exp] APK: https://HOST/yourapp.apk</a:t>
            </a:r>
            <a:endParaRPr/>
          </a:p>
        </p:txBody>
      </p:sp>
      <p:pic>
        <p:nvPicPr>
          <p:cNvPr id="2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62720" y="3657600"/>
            <a:ext cx="618948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8080" y="457920"/>
            <a:ext cx="8363160" cy="6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4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</a:rPr>
              <a:t>React Native — это фреймворк для разработки кроссплатформенных приложений для iOS и Android: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277560" y="1658880"/>
            <a:ext cx="3994920" cy="30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60000"/>
              </a:lnSpc>
            </a:pPr>
            <a:endParaRPr/>
          </a:p>
          <a:p>
            <a:pPr>
              <a:lnSpc>
                <a:spcPct val="160000"/>
              </a:lnSpc>
              <a:buFont typeface="Arial"/>
              <a:buAutoNum type="arabicParenR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Построен на базе React</a:t>
            </a:r>
            <a:endParaRPr/>
          </a:p>
          <a:p>
            <a:pPr>
              <a:lnSpc>
                <a:spcPct val="160000"/>
              </a:lnSpc>
              <a:buFont typeface="Arial"/>
              <a:buAutoNum type="arabicParenR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Нативные компоненты имеют биндинги в JS и обернуты в React</a:t>
            </a:r>
            <a:endParaRPr/>
          </a:p>
          <a:p>
            <a:pPr>
              <a:lnSpc>
                <a:spcPct val="160000"/>
              </a:lnSpc>
              <a:buFont typeface="Arial"/>
              <a:buAutoNum type="arabicParenR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ES6/ES7 и всё, что может babel, но нет JIT (на iOS)</a:t>
            </a:r>
            <a:endParaRPr/>
          </a:p>
        </p:txBody>
      </p:sp>
      <p:pic>
        <p:nvPicPr>
          <p:cNvPr id="118" name="Google Shape;169;p4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1920240"/>
            <a:ext cx="3678480" cy="206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080" y="344880"/>
            <a:ext cx="8363160" cy="90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</a:rPr>
              <a:t>Развертывание приложения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</a:rPr>
              <a:t>Generating Signed APK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512640" y="1554480"/>
            <a:ext cx="8226720" cy="350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$ keytool -genkey -v -keystore my-release-key.keystore -alias my-key-alias -keyalg RSA -keysize 2048 -validity 10000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Сгенерированный ключ поместим в 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android/app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Отредактируем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 ~/.gradle/gradle.properties 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или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 android/gradle.properties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MYAPP_RELEASE_STORE_FILE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=my-release-key.keystore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MYAPP_RELEASE_KEY_ALIAS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=my-key-alias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MYAPP_RELEASE_STORE_PASSWORD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=*****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MYAPP_RELEASE_KEY_PASSWORD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=*****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Добавим наши конфиги в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 android/app/build.gradle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И запускаем команду сборки приложения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$ </a:t>
            </a: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cd</a:t>
            </a: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 android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  <a:ea typeface="Arial"/>
              </a:rPr>
              <a:t>$ ./gradlew assembleRelease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5120640" y="2426760"/>
            <a:ext cx="4934880" cy="314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android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defaultConfig { ... 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signingConfigs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release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if (project.hasProperty('MYAPP_RELEASE_STORE_FILE'))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storeFile file(MYAPP_RELEASE_STORE_FILE)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storePassword MYAPP_RELEASE_STORE_PASSWORD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keyAlias MYAPP_RELEASE_KEY_ALIAS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keyPassword MYAPP_RELEASE_KEY_PASSWORD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buildTypes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release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signingConfig signingConfigs.release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080" y="457920"/>
            <a:ext cx="836316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Roboto Slab"/>
                <a:ea typeface="Roboto Slab"/>
              </a:rPr>
              <a:t>Инструменты мобильного разработчика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548640" y="1554480"/>
            <a:ext cx="3929040" cy="348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Xcode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 — это пакет инструментов для разработки приложений под Mac OS X и iPhone OS, разработанный Apple.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Последняя версия Xcode 3.2, бесплатно поставляется на дистрибутивном диске Mac OS X Install DVD вместе с операционной системой Mac OS X 10.6, хотя и не устанавливается по умолчанию.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Третья версия не поддерживается старыми версиями Mac OS, для которых XCode также доступен бесплатно через Apple Developer Connection.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Обновления можно бесплатно скачать на официальном сайте поддержки.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5029200" y="1463040"/>
            <a:ext cx="3563280" cy="288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  <a:ea typeface="Arial"/>
              </a:rPr>
              <a:t>Android Studio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 — официальная среда разработки под Android. По сути, Android Studio — это известная Java IDE IntelliJ IDEA с плагинами.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IDE можно загрузить и пользоваться бесплатно. В ней присутствуют макеты для создания UI, с чего обычно начинается работа над приложением. В Studio содержатся инструменты для разработки решений для смартфонов и планшетов.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Последняя версия Android Studio  3.2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080" y="457920"/>
            <a:ext cx="836316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Application debug</a:t>
            </a:r>
            <a:endParaRPr/>
          </a:p>
        </p:txBody>
      </p:sp>
      <p:pic>
        <p:nvPicPr>
          <p:cNvPr id="220" name="Google Shape;386;p7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2194560"/>
            <a:ext cx="1695240" cy="2008800"/>
          </a:xfrm>
          <a:prstGeom prst="rect">
            <a:avLst/>
          </a:prstGeom>
          <a:ln>
            <a:noFill/>
          </a:ln>
        </p:spPr>
      </p:pic>
      <p:pic>
        <p:nvPicPr>
          <p:cNvPr id="221" name="Google Shape;387;p7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6560" y="1228680"/>
            <a:ext cx="2134800" cy="3797640"/>
          </a:xfrm>
          <a:prstGeom prst="rect">
            <a:avLst/>
          </a:prstGeom>
          <a:ln>
            <a:noFill/>
          </a:ln>
        </p:spPr>
      </p:pic>
      <p:pic>
        <p:nvPicPr>
          <p:cNvPr id="222" name="Google Shape;388;p7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01600" y="1554480"/>
            <a:ext cx="4487760" cy="29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88080" y="457920"/>
            <a:ext cx="836316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Плюсы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57200" y="1463040"/>
            <a:ext cx="8594640" cy="239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Javascript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React ( можно подключить и Redux 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Интегрируемые нативные компоненты API ( нативные элементы 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Кросс-платформенный ( iOS &amp; Android 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Unit и UI-тестирование ( Jest, идёт в комплекте к React Native 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Разнообразие ресурсов для выбора ( сторонние библиотеки 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Легкость в отладке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Время сборки / Live Reload / Hot Reload приложения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eeeee"/>
                </a:solidFill>
                <a:latin typeface="Arial"/>
                <a:ea typeface="Arial"/>
              </a:rPr>
              <a:t>- Вёрстка элементов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8080" y="457920"/>
            <a:ext cx="836316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Минусы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547920" y="1463040"/>
            <a:ext cx="8412480" cy="213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- Нестабильность при обновлении сторонних зависимостей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- Ограниченный API (модулей конечно не мало, но всегда есть потребность в использовании встроенных модулей)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- Различия платформ (Android и iOS придется включить множество if-statements вместе с отдельным кодом)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- Относительно низкая производительность (приложение, такое как редактор изображений или видео, React Native вам не подойдет)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8080" y="457920"/>
            <a:ext cx="836316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Заключение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845280" y="1624320"/>
            <a:ext cx="7342560" cy="268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50">
                <a:solidFill>
                  <a:srgbClr val="ffffff"/>
                </a:solidFill>
                <a:latin typeface="Arial"/>
                <a:ea typeface="Arial"/>
              </a:rPr>
              <a:t>Конечно, за счет того что React native это javaScript framework его намного легче изучить, а также отладить, чем Swift, Objective-C и Java. </a:t>
            </a:r>
            <a:endParaRPr/>
          </a:p>
          <a:p>
            <a:pPr>
              <a:lnSpc>
                <a:spcPct val="100000"/>
              </a:lnSpc>
            </a:pPr>
            <a:r>
              <a:rPr lang="en-US" sz="1150">
                <a:solidFill>
                  <a:srgbClr val="ffffff"/>
                </a:solidFill>
                <a:latin typeface="Arial"/>
                <a:ea typeface="Arial"/>
              </a:rPr>
              <a:t>С React native идет и Expo которая облегчает разработку мобильных приложений за счет своего удобства для этого вам даже не надо MacOS если пишите под iOS и Аndroid SDK или studio чтобы писать под Андроид, в этом его большой плюс. </a:t>
            </a:r>
            <a:endParaRPr/>
          </a:p>
          <a:p>
            <a:pPr>
              <a:lnSpc>
                <a:spcPct val="100000"/>
              </a:lnSpc>
            </a:pPr>
            <a:r>
              <a:rPr lang="en-US" sz="1150">
                <a:solidFill>
                  <a:srgbClr val="ffffff"/>
                </a:solidFill>
                <a:latin typeface="Arial"/>
                <a:ea typeface="Arial"/>
              </a:rPr>
              <a:t>Мне как фронтенд разработчику было не трудно разобраться как сделать верстку под  мобильный экран или подключить socket.io, но есть и минусы если вам нужно будет сделать что то и оно не будет оптимизировано под react native придется писать или переписывать модули под ваши задачи, и от вас потребуются знания языка Java или Swift. </a:t>
            </a:r>
            <a:endParaRPr/>
          </a:p>
          <a:p>
            <a:pPr>
              <a:lnSpc>
                <a:spcPct val="100000"/>
              </a:lnSpc>
            </a:pPr>
            <a:r>
              <a:rPr lang="en-US" sz="1150">
                <a:solidFill>
                  <a:srgbClr val="ffffff"/>
                </a:solidFill>
                <a:latin typeface="Arial"/>
                <a:ea typeface="Arial"/>
              </a:rPr>
              <a:t>Но сообщество react native не стоит на месте и с каждым разом решений для различных задач становится больше.</a:t>
            </a:r>
            <a:endParaRPr/>
          </a:p>
          <a:p>
            <a:pPr>
              <a:lnSpc>
                <a:spcPct val="100000"/>
              </a:lnSpc>
            </a:pPr>
            <a:r>
              <a:rPr lang="en-US" sz="1150">
                <a:solidFill>
                  <a:srgbClr val="ffffff"/>
                </a:solidFill>
                <a:latin typeface="Arial"/>
                <a:ea typeface="Arial"/>
              </a:rPr>
              <a:t>Мне очень понравился react native за счет своей доступности и легкости в разработке.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080" y="457920"/>
            <a:ext cx="836316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Ссылки на ресурсы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548640" y="1647000"/>
            <a:ext cx="8229240" cy="191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1) Репозиторий -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https://github.com/keylink/React-native-socket.io-Chat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2) Приложение в EXPO -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https://expo.io/@keylink7/chat 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3) APK фаил -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https://expo.io/artifacts/47bd63d0-990d-492b-9792-cc99204fa7b1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4) Офицальная документация - https://facebook.github.io/react-native/docs/getting-started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5) Как дебажить приложение -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https://facebook.github.io/react-native/docs/debugging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6) Производительность -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https://facebook.github.io/react-native/docs/performance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41000" y="1955160"/>
            <a:ext cx="8577360" cy="24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</a:rPr>
              <a:t>Спасибо за внимание!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24800" y="597600"/>
            <a:ext cx="8363160" cy="6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 algn="ctr">
              <a:lnSpc>
                <a:spcPct val="140000"/>
              </a:lnSpc>
            </a:pPr>
            <a:r>
              <a:rPr lang="en-US" sz="3400">
                <a:solidFill>
                  <a:srgbClr val="ffffff"/>
                </a:solidFill>
                <a:latin typeface="Arial"/>
                <a:ea typeface="Arial"/>
              </a:rPr>
              <a:t>Из чего состоит приложение?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343800" y="1651320"/>
            <a:ext cx="3994920" cy="30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4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6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нет привычных div, span, button, input и т.п.</a:t>
            </a:r>
            <a:endParaRPr/>
          </a:p>
          <a:p>
            <a:pPr>
              <a:lnSpc>
                <a:spcPct val="16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нет привычного CSS</a:t>
            </a:r>
            <a:endParaRPr/>
          </a:p>
          <a:p>
            <a:pPr>
              <a:lnSpc>
                <a:spcPct val="16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нет DOM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4285800" y="2001960"/>
            <a:ext cx="4441680" cy="30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6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но есть CSS-like полифилы</a:t>
            </a:r>
            <a:endParaRPr/>
          </a:p>
          <a:p>
            <a:pPr>
              <a:lnSpc>
                <a:spcPct val="16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есть кроссплатформенные: View, Text, Image, Picker, ...</a:t>
            </a:r>
            <a:endParaRPr/>
          </a:p>
          <a:p>
            <a:pPr>
              <a:lnSpc>
                <a:spcPct val="16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есть специфичные для iOS: TabBarIOS, ActionSheetIOS, ...</a:t>
            </a:r>
            <a:endParaRPr/>
          </a:p>
          <a:p>
            <a:pPr>
              <a:lnSpc>
                <a:spcPct val="160000"/>
              </a:lnSpc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есть специфичные для Android: BackAndroid, ToolbarAndroid,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1308600" y="1437120"/>
            <a:ext cx="6323760" cy="40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Приложение строится из компонент платформы — это нативные модули, завернутые в React-компоненты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88080" y="457920"/>
            <a:ext cx="8363160" cy="68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Кто использует React Native ?</a:t>
            </a:r>
            <a:endParaRPr/>
          </a:p>
        </p:txBody>
      </p:sp>
      <p:pic>
        <p:nvPicPr>
          <p:cNvPr id="124" name="Google Shape;183;p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4200" y="1717560"/>
            <a:ext cx="4750200" cy="30337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57200" y="1584720"/>
            <a:ext cx="2555640" cy="307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88080" y="457920"/>
            <a:ext cx="8363160" cy="68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Requirements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10560" y="1380240"/>
            <a:ext cx="3012840" cy="33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- Node 8.3 or newer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- Nvm v4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Для Android потребуется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- Android SDK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- Android SDK Platform 26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- Android Virtual Device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- OpenJDK 8 or newer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Для iOS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- Xcode version 9.4 or newer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</a:rPr>
              <a:t>- iOS Simulator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*Если вы установили пятую версию npm, то ничего не получится.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6600"/>
                </a:solidFill>
                <a:latin typeface="Arial"/>
                <a:ea typeface="Arial"/>
              </a:rPr>
              <a:t>Либо ставьте четвёртую версию npm, либо попробуйте yarn .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8080" y="457920"/>
            <a:ext cx="8363160" cy="68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Roboto Slab"/>
                <a:ea typeface="Roboto Slab"/>
              </a:rPr>
              <a:t>Create-react-native-app или react-native-cli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38760" y="1371600"/>
            <a:ext cx="3954240" cy="34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9999"/>
                </a:solidFill>
                <a:latin typeface="Arial"/>
                <a:ea typeface="Arial"/>
              </a:rPr>
              <a:t>npm install</a:t>
            </a:r>
            <a:r>
              <a:rPr lang="en-US">
                <a:solidFill>
                  <a:srgbClr val="cccccc"/>
                </a:solidFill>
                <a:latin typeface="Arial"/>
                <a:ea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  <a:ea typeface="Arial"/>
              </a:rPr>
              <a:t>-g</a:t>
            </a:r>
            <a:r>
              <a:rPr lang="en-US">
                <a:solidFill>
                  <a:srgbClr val="cccccc"/>
                </a:solidFill>
                <a:latin typeface="Arial"/>
                <a:ea typeface="Arial"/>
              </a:rPr>
              <a:t> </a:t>
            </a: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create-react-native-app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846320" y="1391040"/>
            <a:ext cx="3835800" cy="34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9999"/>
                </a:solidFill>
                <a:latin typeface="Arial"/>
                <a:ea typeface="Arial"/>
              </a:rPr>
              <a:t>npm install</a:t>
            </a:r>
            <a:r>
              <a:rPr lang="en-US">
                <a:solidFill>
                  <a:srgbClr val="ff6600"/>
                </a:solidFill>
                <a:latin typeface="Arial"/>
                <a:ea typeface="Arial"/>
              </a:rPr>
              <a:t> -g react-native-cli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365760" y="3200400"/>
            <a:ext cx="4384440" cy="100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  <a:ea typeface="Arial"/>
              </a:rPr>
              <a:t>create-react-native-app </a:t>
            </a: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AwesomeProject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cd AwesomeProject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npm start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365760" y="2136600"/>
            <a:ext cx="399636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Более простой способ начать приложение без установки и настройки дополнительных инструментов как no Xcode or Android Studio.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За счет Expo можно сразу начать разрабатывать приложение 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4723560" y="1463040"/>
            <a:ext cx="4324320" cy="307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4846320" y="2194560"/>
            <a:ext cx="3996360" cy="54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</a:rPr>
              <a:t>Этот способ сразу собирает приложение с нативным  кодом для Xcode or Android Studio</a:t>
            </a:r>
            <a:endParaRPr/>
          </a:p>
        </p:txBody>
      </p:sp>
      <p:sp>
        <p:nvSpPr>
          <p:cNvPr id="135" name="CustomShape 8"/>
          <p:cNvSpPr/>
          <p:nvPr/>
        </p:nvSpPr>
        <p:spPr>
          <a:xfrm>
            <a:off x="4846320" y="3292920"/>
            <a:ext cx="4384440" cy="14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  <a:ea typeface="Arial"/>
              </a:rPr>
              <a:t>react-native </a:t>
            </a: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init AwesomeProject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cd AwesomeProject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react-native run-android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react-native run-ios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88080" y="457920"/>
            <a:ext cx="8363160" cy="68148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CustomShape 2"/>
          <p:cNvSpPr/>
          <p:nvPr/>
        </p:nvSpPr>
        <p:spPr>
          <a:xfrm>
            <a:off x="388080" y="1489680"/>
            <a:ext cx="947520" cy="30740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1387800" y="1489680"/>
            <a:ext cx="947520" cy="307404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CustomShape 4"/>
          <p:cNvSpPr/>
          <p:nvPr/>
        </p:nvSpPr>
        <p:spPr>
          <a:xfrm>
            <a:off x="1188720" y="548640"/>
            <a:ext cx="6763320" cy="7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Запускаем приложение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548640" y="1554480"/>
            <a:ext cx="8226360" cy="338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1. Expo – это простой способ начать писать React Native приложение. Оно не нуждается в установке и настройке Xcode или Android Studio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2. </a:t>
            </a: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npm install -g expo-cli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3. </a:t>
            </a:r>
            <a:r>
              <a:rPr lang="en-US" sz="1600">
                <a:solidFill>
                  <a:srgbClr val="ff6600"/>
                </a:solidFill>
                <a:latin typeface="Arial"/>
                <a:ea typeface="Arial"/>
              </a:rPr>
              <a:t>expo </a:t>
            </a: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AwesomeProject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cd AwesomeProject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    </a:t>
            </a: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npm start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4. На телефоне устанавливаем Expo client app и подключаемся к беспроводной сети.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Для андроида будет необходимо сканировать QR code из терминала где запущен ваш проект, а для iOS нужно будет проследовать инструкциям которые будут отображены в терминале.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8080" y="457920"/>
            <a:ext cx="8363160" cy="68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Запускаем приложение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88080" y="1489680"/>
            <a:ext cx="947520" cy="307404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CustomShape 3"/>
          <p:cNvSpPr/>
          <p:nvPr/>
        </p:nvSpPr>
        <p:spPr>
          <a:xfrm>
            <a:off x="1387800" y="1489680"/>
            <a:ext cx="947520" cy="307404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CustomShape 4"/>
          <p:cNvSpPr/>
          <p:nvPr/>
        </p:nvSpPr>
        <p:spPr>
          <a:xfrm>
            <a:off x="548640" y="1554480"/>
            <a:ext cx="8134560" cy="13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1. Установить Android studio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2. Установить Android SDK (current version)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3. Настроить ANDROID_HOME environment variable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В файле </a:t>
            </a: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$HOME/.bash_profile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, для ubuntu это </a:t>
            </a: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.profile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export ANDROID_HOME=$HOME/Android/Sdk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export PATH=$PATH:$ANDROID_HOME/tools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export PATH=$PATH:$ANDROID_HOME/tools/bin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export PATH=$PATH:$ANDROID_HOME/platform-tools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  <a:ea typeface="Arial"/>
              </a:rPr>
              <a:t>export PATH=$PATH:$ANDROID_HOME/emulator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4. Запустить приложение - </a:t>
            </a:r>
            <a:r>
              <a:rPr lang="en-US" sz="1600">
                <a:solidFill>
                  <a:srgbClr val="009999"/>
                </a:solidFill>
                <a:latin typeface="Arial"/>
                <a:ea typeface="Arial"/>
              </a:rPr>
              <a:t>react-native run-android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