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388080" y="-84816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72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8844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388080" y="3094920"/>
            <a:ext cx="360" cy="146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80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2480" y="1260360"/>
            <a:ext cx="41832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72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080" y="1489680"/>
            <a:ext cx="19454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2437560" y="1489680"/>
            <a:ext cx="19454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3"/>
          <p:cNvSpPr/>
          <p:nvPr/>
        </p:nvSpPr>
        <p:spPr>
          <a:xfrm>
            <a:off x="457200" y="1371600"/>
            <a:ext cx="8406720" cy="356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566160" y="2651760"/>
            <a:ext cx="210096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 shell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640080" y="1737360"/>
            <a:ext cx="7589160" cy="136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MongoDB Atlas Global Cloud Database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Cloud-only features, like real-time triggers and global clusters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Easily migrate existing deployments with minimal downtime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MongoDB server locally</a:t>
            </a:r>
            <a:endParaRPr/>
          </a:p>
        </p:txBody>
      </p:sp>
      <p:pic>
        <p:nvPicPr>
          <p:cNvPr id="3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59800"/>
            <a:ext cx="3542760" cy="1037520"/>
          </a:xfrm>
          <a:prstGeom prst="rect">
            <a:avLst/>
          </a:prstGeom>
          <a:ln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4389120" y="2926080"/>
            <a:ext cx="4205880" cy="16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Locally its on -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mongodb://127.0.0.1:27017</a:t>
            </a:r>
            <a:endParaRPr/>
          </a:p>
          <a:p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mongo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dbs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use passport_local_mongoose_express4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collections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db.accounts.find()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sp>
        <p:nvSpPr>
          <p:cNvPr id="357" name="CustomShape 6"/>
          <p:cNvSpPr/>
          <p:nvPr/>
        </p:nvSpPr>
        <p:spPr>
          <a:xfrm>
            <a:off x="457200" y="1371600"/>
            <a:ext cx="8046360" cy="94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The Heroku Command Line Interface (CLI) makes it easy to create and manage your Heroku apps directly from the terminal. It’s an essential part of using Heroku.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640080" y="2468880"/>
            <a:ext cx="795492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Создадим приложение example</a:t>
            </a:r>
            <a:endParaRPr/>
          </a:p>
          <a:p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mkdir example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git push heroku master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cd example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heroku ps:scale web=1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git init         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open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apps:create example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logs --tail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Creating ⬢ example... done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https://example.herokuapp.com/ | https://git.heroku.com/example.git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Git remote heroku added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pic>
        <p:nvPicPr>
          <p:cNvPr id="3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828800"/>
            <a:ext cx="8503560" cy="1310760"/>
          </a:xfrm>
          <a:prstGeom prst="rect">
            <a:avLst/>
          </a:prstGeom>
          <a:ln>
            <a:noFill/>
          </a:ln>
        </p:spPr>
      </p:pic>
      <p:sp>
        <p:nvSpPr>
          <p:cNvPr id="365" name="CustomShape 6"/>
          <p:cNvSpPr/>
          <p:nvPr/>
        </p:nvSpPr>
        <p:spPr>
          <a:xfrm>
            <a:off x="548640" y="1371600"/>
            <a:ext cx="822924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У Heroku довольно большой выбор и доступен бесплатный аккаунт для разработки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20" y="3462840"/>
            <a:ext cx="8091720" cy="14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3657600"/>
            <a:ext cx="2387160" cy="1377000"/>
          </a:xfrm>
          <a:prstGeom prst="rect">
            <a:avLst/>
          </a:prstGeom>
          <a:ln>
            <a:noFill/>
          </a:ln>
        </p:spPr>
      </p:pic>
      <p:sp>
        <p:nvSpPr>
          <p:cNvPr id="373" name="CustomShape 6"/>
          <p:cNvSpPr/>
          <p:nvPr/>
        </p:nvSpPr>
        <p:spPr>
          <a:xfrm>
            <a:off x="457200" y="1371600"/>
            <a:ext cx="8137800" cy="123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Fast, unopinionated, minimalist web framework for Node.js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Один из самых популярных легковесных фреймворков, используемых при создании веб-приложений для NodeJS.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457200" y="2834640"/>
            <a:ext cx="621756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Текущая версия 4, но уже разрабатывается 5я версия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Express 5 is not very different from Express 4.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Existing Express 4 program might not work if you update it to use Express 5.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install the latest alpha version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npm install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express@&gt;=5.0.0-alpha.1 --save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373320" y="1737360"/>
            <a:ext cx="4015440" cy="329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app.del()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app.param(fn)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Pluralized method names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Leading colon in name argument to app.param(name, 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req.param(name)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res.jsonp(obj,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res.send(body,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res.sendfile()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4674240" y="1737360"/>
            <a:ext cx="4015440" cy="126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app.router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req.host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req.query</a:t>
            </a:r>
            <a:endParaRPr/>
          </a:p>
        </p:txBody>
      </p:sp>
      <p:sp>
        <p:nvSpPr>
          <p:cNvPr id="382" name="CustomShape 8"/>
          <p:cNvSpPr/>
          <p:nvPr/>
        </p:nvSpPr>
        <p:spPr>
          <a:xfrm>
            <a:off x="365760" y="128016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Deleted methods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4579560" y="3672360"/>
            <a:ext cx="4015440" cy="126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res.render()</a:t>
            </a:r>
            <a:endParaRPr/>
          </a:p>
        </p:txBody>
      </p:sp>
      <p:sp>
        <p:nvSpPr>
          <p:cNvPr id="384" name="CustomShape 10"/>
          <p:cNvSpPr/>
          <p:nvPr/>
        </p:nvSpPr>
        <p:spPr>
          <a:xfrm>
            <a:off x="4572000" y="129960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Changed methods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>
            <a:off x="4572000" y="312840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Improvements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91" name="CustomShape 6"/>
          <p:cNvSpPr/>
          <p:nvPr/>
        </p:nvSpPr>
        <p:spPr>
          <a:xfrm>
            <a:off x="457200" y="1598040"/>
            <a:ext cx="813780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dddddd"/>
                </a:solidFill>
                <a:latin typeface="Arial"/>
              </a:rPr>
              <a:t>- Измененые методы статусов и респонсов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     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Camel Cased методы 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.sendFile().</a:t>
            </a:r>
            <a:endParaRPr/>
          </a:p>
          <a:p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.router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reference of base Express router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.host   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Express 5 the port number is maintained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.query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can accept false to disable query string parsing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.render()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enforces asynchronous behavior for view engines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3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760" cy="410040"/>
          </a:xfrm>
          <a:prstGeom prst="rect">
            <a:avLst/>
          </a:prstGeom>
          <a:ln>
            <a:noFill/>
          </a:ln>
        </p:spPr>
      </p:pic>
      <p:sp>
        <p:nvSpPr>
          <p:cNvPr id="398" name="CustomShape 6"/>
          <p:cNvSpPr/>
          <p:nvPr/>
        </p:nvSpPr>
        <p:spPr>
          <a:xfrm>
            <a:off x="365760" y="1371600"/>
            <a:ext cx="8412120" cy="369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Version 8 of Angular — Smaller bundles, CLI APIs, and alignment with the ecosystem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В новой версии обещают улучшить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This release improves application startup time on modern browsers, provides new APIs for tapping into the CLI, and aligns Angular to the ecosystem and more web standards.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Новым так же будет компилятор Ivy чтобы повысить скорость сборки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Ivy is a new backwards-compatible Angular renderer focused on further speed improvements, size reduction, and increased flexibility.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Улучшено добавление кастомных команд в cli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Builder APIs in the CLI, available to developers who want to customize the Angular CLI by adding or modifying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760" cy="41004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080" y="1922400"/>
            <a:ext cx="4588200" cy="2649240"/>
          </a:xfrm>
          <a:prstGeom prst="rect">
            <a:avLst/>
          </a:prstGeom>
          <a:ln>
            <a:noFill/>
          </a:ln>
        </p:spPr>
      </p:pic>
      <p:sp>
        <p:nvSpPr>
          <p:cNvPr id="406" name="CustomShape 6"/>
          <p:cNvSpPr/>
          <p:nvPr/>
        </p:nvSpPr>
        <p:spPr>
          <a:xfrm>
            <a:off x="5394960" y="1748520"/>
            <a:ext cx="384012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&lt;script type="module"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Modern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&lt;script nomodule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Legacy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At runtime, the browser uses attributes on the script tag to load the right bundle.</a:t>
            </a:r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640080" y="1371600"/>
            <a:ext cx="749772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ffff"/>
                </a:solidFill>
                <a:latin typeface="Arial"/>
              </a:rPr>
              <a:t>- Улучшенная загрузка модулей позволит сэкономить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4560" cy="619560"/>
          </a:xfrm>
          <a:prstGeom prst="rect">
            <a:avLst/>
          </a:prstGeom>
          <a:ln>
            <a:noFill/>
          </a:ln>
        </p:spPr>
      </p:pic>
      <p:sp>
        <p:nvSpPr>
          <p:cNvPr id="414" name="CustomShape 6"/>
          <p:cNvSpPr/>
          <p:nvPr/>
        </p:nvSpPr>
        <p:spPr>
          <a:xfrm>
            <a:off x="548640" y="1439640"/>
            <a:ext cx="7406280" cy="34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Документо-ориентированная база данных MongoDB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Что нового будет в версии 4.2 (i.e. in progress)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Distributed Transactions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MMAPv1 Storage Engine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Commands and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Sharded Clusters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Security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Aggregation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Change 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4663440" y="2469240"/>
            <a:ext cx="3043800" cy="19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Update Enhancements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Wildcard Indexes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Platform Support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MongoDB Tools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General Improvements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Changes Affecting Compatibility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Upgrade Procedures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Report an Issue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480560"/>
            <a:ext cx="2284560" cy="61956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548640" y="1439640"/>
            <a:ext cx="7406280" cy="34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MongoDB - это база данных, которая хранит ваши данные в виде документов. Как правило, эти документы имеют JSON (* JavaScript Object Notation - текстовый формат обмена данными, основанный на JavaScript. Здесь и далее примеч. пер.) - подобную структуру: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firstName: "Jamie",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lastName: "Munro"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Одна из основных особенностей MongoDB - гибкость структуры её данных. Несмотря на то, что в первом примере объект user имел свойства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, эти свойства могут отсутствовать в других документах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коллекции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0320" y="526320"/>
            <a:ext cx="8007840" cy="40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-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e) Heroku-cli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 &amp; Mongoose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pic>
        <p:nvPicPr>
          <p:cNvPr id="4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4560" cy="619560"/>
          </a:xfrm>
          <a:prstGeom prst="rect">
            <a:avLst/>
          </a:prstGeom>
          <a:ln>
            <a:noFill/>
          </a:ln>
        </p:spPr>
      </p:pic>
      <p:sp>
        <p:nvSpPr>
          <p:cNvPr id="429" name="CustomShape 6"/>
          <p:cNvSpPr/>
          <p:nvPr/>
        </p:nvSpPr>
        <p:spPr>
          <a:xfrm>
            <a:off x="548640" y="1439640"/>
            <a:ext cx="7406280" cy="34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- это ODM (* Object Document Mapper - объектно-документный отобразитель).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предоставляет огромный набор функциональных возможностей для создания и работы со схемами.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содержит восемь SchemaTypes (* типы данных схемы),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Date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Buffer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Mixed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ObjectId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TextShape 7"/>
          <p:cNvSpPr txBox="1"/>
          <p:nvPr/>
        </p:nvSpPr>
        <p:spPr>
          <a:xfrm>
            <a:off x="2834640" y="2743200"/>
            <a:ext cx="5669280" cy="1666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Для каждого типа данных можно: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значение по умолчанию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пользовательскую функцию проверки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указать, что поле необходимо заполнить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get-функцию (геттер), которая позволяет вам проводить манипуляции с данными до их возвращения в виде объекта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set-функцию (* сеттер), которая позволяет вам проводить манипуляции с данными до их сохранения в базу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определить индексы для более быстрого получения данных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file</a:t>
            </a:r>
            <a:endParaRPr/>
          </a:p>
        </p:txBody>
      </p:sp>
      <p:sp>
        <p:nvSpPr>
          <p:cNvPr id="432" name="CustomShape 2"/>
          <p:cNvSpPr/>
          <p:nvPr/>
        </p:nvSpPr>
        <p:spPr>
          <a:xfrm>
            <a:off x="388080" y="1325160"/>
            <a:ext cx="582876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FROM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node:8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Create app directory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WORKDIR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ADD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/usr/src/app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Install app dependencies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npm install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If you are building your code for production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RUN npm ci --only=production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Bundle app source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.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EXPOSE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9090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CMD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[ "npm", "start" ]</a:t>
            </a:r>
            <a:endParaRPr/>
          </a:p>
        </p:txBody>
      </p:sp>
      <p:pic>
        <p:nvPicPr>
          <p:cNvPr id="4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3760" cy="10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Docker-compose file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365760" y="1371600"/>
            <a:ext cx="8297640" cy="42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300">
                <a:solidFill>
                  <a:srgbClr val="ff6600"/>
                </a:solidFill>
                <a:latin typeface="Arial"/>
              </a:rPr>
              <a:t>version: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'3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'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services: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node-web: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dockerfile: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Dockerfile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"5000:9090"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volumes: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./:/usr/src/app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client: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"4040:4040"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image: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mongo:3.6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Package</a:t>
            </a:r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365760" y="1554480"/>
            <a:ext cx="838908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"name"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"mean_web_app",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"version"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"1.0.0",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"description"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"Mean.js on Docker",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"main"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"server.js",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"scripts"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"start"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"nodemon server.js \"ng build --watch\""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"dependencies"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"express"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"^4.16.1",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"nodemon"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"^1.19.1"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Nodemon</a:t>
            </a:r>
            <a:endParaRPr/>
          </a:p>
        </p:txBody>
      </p:sp>
      <p:sp>
        <p:nvSpPr>
          <p:cNvPr id="439" name="CustomShape 2"/>
          <p:cNvSpPr/>
          <p:nvPr/>
        </p:nvSpPr>
        <p:spPr>
          <a:xfrm>
            <a:off x="479880" y="1498320"/>
            <a:ext cx="591984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Automatic restarting of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Detects default file extension to monitor.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Default support for node &amp; coffeescript, but easy to run any executable (such as python, make, etc).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Ignoring specific files or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Watch specific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Works with server applications or one time run utilities and REPLs.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Requirable in node apps.</a:t>
            </a:r>
            <a:endParaRPr/>
          </a:p>
        </p:txBody>
      </p:sp>
      <p:pic>
        <p:nvPicPr>
          <p:cNvPr id="4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3566160"/>
            <a:ext cx="2934000" cy="14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42" name="CustomShape 2"/>
          <p:cNvSpPr/>
          <p:nvPr/>
        </p:nvSpPr>
        <p:spPr>
          <a:xfrm>
            <a:off x="388080" y="1488240"/>
            <a:ext cx="829764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Express server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express = require('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express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app = express();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.get('/',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res.send(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'Hello World!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.listen(9090,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console.log('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Example app listening on port 9090!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pic>
        <p:nvPicPr>
          <p:cNvPr id="4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2370960"/>
            <a:ext cx="2387160" cy="137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388080" y="1488240"/>
            <a:ext cx="829764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Client side</a:t>
            </a:r>
            <a:endParaRPr/>
          </a:p>
          <a:p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Angular v6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Typescript</a:t>
            </a:r>
            <a:endParaRPr/>
          </a:p>
          <a:p>
            <a:endParaRPr/>
          </a:p>
        </p:txBody>
      </p:sp>
      <p:pic>
        <p:nvPicPr>
          <p:cNvPr id="4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40" y="1783440"/>
            <a:ext cx="2021760" cy="41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388080" y="1489680"/>
            <a:ext cx="838908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dddddd"/>
                </a:solidFill>
                <a:latin typeface="Arial"/>
              </a:rPr>
              <a:t>- Cloud database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environment: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MONGO_HOST: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mongodb+srv://kanat:kanat@cluster0-wrsdo.mongodb.net/test?retryWrites=true&amp;w=majority</a:t>
            </a:r>
            <a:endParaRPr/>
          </a:p>
          <a:p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Locally we use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image: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mongo:3.6</a:t>
            </a:r>
            <a:endParaRPr/>
          </a:p>
        </p:txBody>
      </p:sp>
      <p:pic>
        <p:nvPicPr>
          <p:cNvPr id="4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9120"/>
            <a:ext cx="2284560" cy="6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pic>
        <p:nvPicPr>
          <p:cNvPr id="4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50720"/>
            <a:ext cx="7771320" cy="37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457560" y="905400"/>
            <a:ext cx="8228520" cy="434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login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cd ~/myapp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create</a:t>
            </a:r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git push heroku master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ps:scale web=1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open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Example application will look like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https://tranquil-shore-75468.herokuapp.com/.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8080" y="45792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2"/>
          <p:cNvSpPr/>
          <p:nvPr/>
        </p:nvSpPr>
        <p:spPr>
          <a:xfrm>
            <a:off x="277560" y="165888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3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388080" y="1645920"/>
            <a:ext cx="8481240" cy="307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ddddd"/>
                </a:solidFill>
                <a:latin typeface="Arial"/>
              </a:rPr>
              <a:t>Термин MEAN-стек относится к совокупности технологий на основе JavaScript, используемых для разработки веб-приложений. MEAN - это сокращение от MongoDB, ExpressJS, AngularJS и Node.js. MEAN представляет собой полный стек JavaScript от клиента к серверу и базе данных.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88080" y="457920"/>
            <a:ext cx="836172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455" name="CustomShape 2"/>
          <p:cNvSpPr/>
          <p:nvPr/>
        </p:nvSpPr>
        <p:spPr>
          <a:xfrm>
            <a:off x="457200" y="1463040"/>
            <a:ext cx="8593200" cy="239184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TextShape 3"/>
          <p:cNvSpPr txBox="1"/>
          <p:nvPr/>
        </p:nvSpPr>
        <p:spPr>
          <a:xfrm>
            <a:off x="731520" y="1554480"/>
            <a:ext cx="7863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Возможность писать фул-стак приложение на Javascript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88080" y="457920"/>
            <a:ext cx="836172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547920" y="1463040"/>
            <a:ext cx="8411040" cy="213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9" name="TextShape 3"/>
          <p:cNvSpPr txBox="1"/>
          <p:nvPr/>
        </p:nvSpPr>
        <p:spPr>
          <a:xfrm>
            <a:off x="731520" y="1478520"/>
            <a:ext cx="7863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сравнении с другими фреимворками Express проигрывает в скорости</a:t>
            </a:r>
            <a:endParaRPr/>
          </a:p>
        </p:txBody>
      </p:sp>
      <p:pic>
        <p:nvPicPr>
          <p:cNvPr id="4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0240" y="1914840"/>
            <a:ext cx="4461840" cy="2748600"/>
          </a:xfrm>
          <a:prstGeom prst="rect">
            <a:avLst/>
          </a:prstGeom>
          <a:ln>
            <a:noFill/>
          </a:ln>
        </p:spPr>
      </p:pic>
      <p:sp>
        <p:nvSpPr>
          <p:cNvPr id="461" name="TextShape 4"/>
          <p:cNvSpPr txBox="1"/>
          <p:nvPr/>
        </p:nvSpPr>
        <p:spPr>
          <a:xfrm>
            <a:off x="5852160" y="2011680"/>
            <a:ext cx="274320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полне возможна замена фреимворка на другой.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88080" y="457920"/>
            <a:ext cx="836172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463" name="CustomShape 2"/>
          <p:cNvSpPr/>
          <p:nvPr/>
        </p:nvSpPr>
        <p:spPr>
          <a:xfrm>
            <a:off x="845280" y="1624320"/>
            <a:ext cx="7341120" cy="26809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88080" y="457920"/>
            <a:ext cx="836172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548640" y="1647000"/>
            <a:ext cx="8227800" cy="191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41000" y="1955160"/>
            <a:ext cx="8575920" cy="24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080" y="45792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277560" y="165888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pic>
        <p:nvPicPr>
          <p:cNvPr id="3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237080" cy="29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457200" y="164592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solidFill>
                  <a:srgbClr val="dddddd"/>
                </a:solidFill>
                <a:latin typeface="Arial"/>
              </a:rPr>
              <a:t>NodeJS – v10.16.0 recommended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v12.4.0 current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Express – v4.17.1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MongoDB – v4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Angular – v7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Nodemon - v1.19.1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Mongoose - v5.5.14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MongoCloud Atlas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Heroku-cli – v7.24.4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457200" y="1645920"/>
            <a:ext cx="8228880" cy="303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express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express-generator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 -g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Express с именем myapp: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--view=pug myapp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view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hbs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jade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pug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twig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vash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jade)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css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less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stylus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compass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plain css)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pic>
        <p:nvPicPr>
          <p:cNvPr id="3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371600"/>
            <a:ext cx="6922080" cy="3559320"/>
          </a:xfrm>
          <a:prstGeom prst="rect">
            <a:avLst/>
          </a:prstGeom>
          <a:ln>
            <a:noFill/>
          </a:ln>
        </p:spPr>
      </p:pic>
      <p:sp>
        <p:nvSpPr>
          <p:cNvPr id="328" name="CustomShape 6"/>
          <p:cNvSpPr/>
          <p:nvPr/>
        </p:nvSpPr>
        <p:spPr>
          <a:xfrm>
            <a:off x="4297680" y="1554480"/>
            <a:ext cx="3009240" cy="6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http://localhost:3000/ для доступа к приложению.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4297680" y="2602080"/>
            <a:ext cx="3009240" cy="188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Angular cli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457200" y="1531440"/>
            <a:ext cx="8228880" cy="349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angular cli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-g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@angular/cli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с именем angularApp: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ng new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Создание компоненентов : 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component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directive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pipe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service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Cборка приложения: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build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4800" y="597600"/>
            <a:ext cx="8361720" cy="67968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CustomShape 2"/>
          <p:cNvSpPr/>
          <p:nvPr/>
        </p:nvSpPr>
        <p:spPr>
          <a:xfrm>
            <a:off x="343800" y="1651320"/>
            <a:ext cx="399348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3"/>
          <p:cNvSpPr/>
          <p:nvPr/>
        </p:nvSpPr>
        <p:spPr>
          <a:xfrm>
            <a:off x="4285800" y="2001960"/>
            <a:ext cx="4440240" cy="30726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CustomShape 4"/>
          <p:cNvSpPr/>
          <p:nvPr/>
        </p:nvSpPr>
        <p:spPr>
          <a:xfrm>
            <a:off x="1308600" y="1437120"/>
            <a:ext cx="632232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CustomShape 5"/>
          <p:cNvSpPr/>
          <p:nvPr/>
        </p:nvSpPr>
        <p:spPr>
          <a:xfrm>
            <a:off x="388080" y="457920"/>
            <a:ext cx="836172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 cli</a:t>
            </a:r>
            <a:endParaRPr/>
          </a:p>
        </p:txBody>
      </p:sp>
      <p:pic>
        <p:nvPicPr>
          <p:cNvPr id="3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94640"/>
            <a:ext cx="2765520" cy="363420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4846320" y="1596240"/>
            <a:ext cx="2403360" cy="6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http://localhost:4200/ для доступа к приложению.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4846320" y="2651760"/>
            <a:ext cx="3009240" cy="188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