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4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793750" y="1322705"/>
            <a:ext cx="10724515" cy="2186940"/>
          </a:xfrm>
        </p:spPr>
        <p:txBody>
          <a:bodyPr/>
          <a:p>
            <a:r>
              <a:rPr lang="en-US" altLang="zh-CN" sz="4400"/>
              <a:t>Facilitating Kernel UAF Vulnerability Exploitation: an idea</a:t>
            </a:r>
            <a:endParaRPr lang="en-US" altLang="zh-CN" sz="44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84325" y="4046855"/>
            <a:ext cx="9144000" cy="744220"/>
          </a:xfrm>
        </p:spPr>
        <p:txBody>
          <a:bodyPr/>
          <a:p>
            <a:r>
              <a:rPr lang="zh-CN" altLang="en-US" sz="2400"/>
              <a:t>韩天硕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40-2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1949450"/>
            <a:ext cx="7137400" cy="27057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031240" y="5224780"/>
            <a:ext cx="10421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pointer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security 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is at offset 40, and it will be passed to kfree() resulting to arbitrary free, and can be transformed into UAF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New 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40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56-4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2209165"/>
            <a:ext cx="8362315" cy="44964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760095" y="1489710"/>
            <a:ext cx="446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arbitrary read: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16000" y="2204720"/>
            <a:ext cx="10279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execution path around msg_msg struct can be extended, achieving both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arbitrary read and write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 (corCTF 2021 Finals - Fire of Salvation)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16000" y="4953000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kmalloc-0x400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7-30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2294890"/>
            <a:ext cx="10058400" cy="1927860"/>
          </a:xfrm>
          <a:prstGeom prst="rect">
            <a:avLst/>
          </a:prstGeom>
        </p:spPr>
      </p:pic>
      <p:pic>
        <p:nvPicPr>
          <p:cNvPr id="6" name="图片 5" descr="2021-12-07 17-31-0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4939030"/>
            <a:ext cx="10058400" cy="144208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729615" y="1584325"/>
            <a:ext cx="1020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 fancy function, available in kernels who enable multi-cpu support: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76300" y="4417060"/>
            <a:ext cx="350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after compilation: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29615" y="1584325"/>
            <a:ext cx="102050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perfect for us to execute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commit_creds(prepare_kernel_cred(0))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hijack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of a tty struct to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work_for_cpu_fn()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set tty_struct[4]=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prepare_kernel_cred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, tty_struct[5]=0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and the new generated cred struct will be placed at tty_struct[6], and we can read it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 the trick again to 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4995" y="1692910"/>
            <a:ext cx="1100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execution path of exploit is not limited to syscall sequences, sometimes can be delicate.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4065270"/>
            <a:ext cx="9533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Is it possible to identify more such fancy functions?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7" name="文本框 6"/>
          <p:cNvSpPr txBox="true"/>
          <p:nvPr/>
        </p:nvSpPr>
        <p:spPr>
          <a:xfrm>
            <a:off x="647700" y="1684020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05180" y="2762250"/>
            <a:ext cx="78314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manually create an UAF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trace kmalloc()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fuzz the kernel until the UAF chunk is taken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Table of Content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Overview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Example &amp; Enlights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Possible Solution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79525" y="4109720"/>
            <a:ext cx="9934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if we can identify all control flow related to the struct, we can symbolicly execute them until we meet instructions like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call/jmp SYMBOLIC_VALUE ------ </a:t>
            </a:r>
            <a:r>
              <a:rPr lang="en-US" altLang="zh-CN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control flow hijack</a:t>
            </a:r>
            <a:endParaRPr lang="en-US" altLang="zh-CN" sz="24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mov [SYMBOLIC_VALUE], rsi ------ </a:t>
            </a:r>
            <a:r>
              <a:rPr lang="en-US" altLang="zh-CN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arbitrary read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98195" y="3422015"/>
            <a:ext cx="5301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one possible solution...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647700" y="1866265"/>
            <a:ext cx="9533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Is it possible to identify more such fancy functions?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47700" y="2732405"/>
            <a:ext cx="625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intuitive rules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true"/>
          <p:nvPr/>
        </p:nvSpPr>
        <p:spPr>
          <a:xfrm>
            <a:off x="5083175" y="3044825"/>
            <a:ext cx="2025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Dyuthi" panose="02000603000000000000" charset="0"/>
                <a:cs typeface="Dyuthi" panose="02000603000000000000" charset="0"/>
              </a:rPr>
              <a:t>Thanks!</a:t>
            </a:r>
            <a:endParaRPr lang="en-US" altLang="zh-CN" sz="4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chunk size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certain bytes readable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certain bytes writable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961390" y="1532255"/>
            <a:ext cx="11116945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Given an UAF vul pattern, I want to: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candidate objects that can be sprayed to the UAF region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figure out syscalls with proper arguments to perform the spray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find proper approach to exploit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UAF vulnerability pattern: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kmalloc-32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8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5552440"/>
            <a:ext cx="5348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exploitation: </a:t>
            </a:r>
            <a:r>
              <a:rPr lang="en-US" altLang="zh-CN" sz="3200" i="1">
                <a:latin typeface="Dyuthi" panose="02000603000000000000" charset="0"/>
                <a:cs typeface="Dyuthi" panose="02000603000000000000" charset="0"/>
              </a:rPr>
              <a:t>ldt_struct</a:t>
            </a:r>
            <a:endParaRPr lang="en-US" altLang="zh-CN" sz="3200" i="1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688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5-02-0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865630"/>
            <a:ext cx="1005840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2135" y="2159635"/>
            <a:ext cx="111740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two solves during the contest, both unintended: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@Balsn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1-day exp, unrelated to the vulnerability at all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@Organizor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kernel ROP solve, too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delicate and complicated to reproduce </a:t>
            </a:r>
            <a:endParaRPr lang="en-US" altLang="zh-CN" sz="2800"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7700" y="5307330"/>
            <a:ext cx="1120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Identifying proper structs is vital for UAF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24-2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1454785"/>
            <a:ext cx="6817995" cy="424053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647700" y="6021705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演示</Application>
  <PresentationFormat>宽屏</PresentationFormat>
  <Paragraphs>161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DejaVu Sans</vt:lpstr>
      <vt:lpstr>Dyuthi</vt:lpstr>
      <vt:lpstr>Arial Black</vt:lpstr>
      <vt:lpstr>Droid Sans Fallback</vt:lpstr>
      <vt:lpstr>微软雅黑</vt:lpstr>
      <vt:lpstr>宋体</vt:lpstr>
      <vt:lpstr>Arial Unicode MS</vt:lpstr>
      <vt:lpstr>Office 主题​​</vt:lpstr>
      <vt:lpstr>Facilitating Kernel UAF Vulnerability Exploitation: an idea</vt:lpstr>
      <vt:lpstr>Table of Content</vt:lpstr>
      <vt:lpstr>Overview</vt:lpstr>
      <vt:lpstr>Overview</vt:lpstr>
      <vt:lpstr>Example1</vt:lpstr>
      <vt:lpstr>Example1</vt:lpstr>
      <vt:lpstr>Example1</vt:lpstr>
      <vt:lpstr>Example1</vt:lpstr>
      <vt:lpstr>Example1</vt:lpstr>
      <vt:lpstr>Example2</vt:lpstr>
      <vt:lpstr>Example2</vt:lpstr>
      <vt:lpstr>Example2</vt:lpstr>
      <vt:lpstr>Example2</vt:lpstr>
      <vt:lpstr>Example2</vt:lpstr>
      <vt:lpstr>Example3</vt:lpstr>
      <vt:lpstr>Example3</vt:lpstr>
      <vt:lpstr>Example3</vt:lpstr>
      <vt:lpstr>Example3</vt:lpstr>
      <vt:lpstr>Possible Solution</vt:lpstr>
      <vt:lpstr>Possible Solution</vt:lpstr>
      <vt:lpstr>Possible Solution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</dc:creator>
  <cp:lastModifiedBy>KeyMaker</cp:lastModifiedBy>
  <cp:revision>12</cp:revision>
  <dcterms:created xsi:type="dcterms:W3CDTF">2021-12-09T02:01:04Z</dcterms:created>
  <dcterms:modified xsi:type="dcterms:W3CDTF">2021-12-09T02:01:04Z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