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43"/>
  </p:handoutMasterIdLst>
  <p:sldIdLst>
    <p:sldId id="256" r:id="rId3"/>
    <p:sldId id="257" r:id="rId4"/>
    <p:sldId id="258" r:id="rId5"/>
    <p:sldId id="287" r:id="rId6"/>
    <p:sldId id="288" r:id="rId7"/>
    <p:sldId id="289" r:id="rId8"/>
    <p:sldId id="260" r:id="rId9"/>
    <p:sldId id="261" r:id="rId10"/>
    <p:sldId id="290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311" r:id="rId19"/>
    <p:sldId id="272" r:id="rId20"/>
    <p:sldId id="274" r:id="rId21"/>
    <p:sldId id="275" r:id="rId22"/>
    <p:sldId id="276" r:id="rId23"/>
    <p:sldId id="277" r:id="rId24"/>
    <p:sldId id="279" r:id="rId25"/>
    <p:sldId id="285" r:id="rId26"/>
    <p:sldId id="312" r:id="rId27"/>
    <p:sldId id="314" r:id="rId28"/>
    <p:sldId id="313" r:id="rId29"/>
    <p:sldId id="318" r:id="rId30"/>
    <p:sldId id="315" r:id="rId31"/>
    <p:sldId id="316" r:id="rId33"/>
    <p:sldId id="280" r:id="rId34"/>
    <p:sldId id="319" r:id="rId35"/>
    <p:sldId id="320" r:id="rId36"/>
    <p:sldId id="317" r:id="rId37"/>
    <p:sldId id="321" r:id="rId38"/>
    <p:sldId id="281" r:id="rId39"/>
    <p:sldId id="322" r:id="rId40"/>
    <p:sldId id="323" r:id="rId41"/>
    <p:sldId id="284" r:id="rId4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793750" y="1322705"/>
            <a:ext cx="10724515" cy="2186940"/>
          </a:xfrm>
        </p:spPr>
        <p:txBody>
          <a:bodyPr/>
          <a:p>
            <a:r>
              <a:rPr lang="en-US" altLang="zh-CN" sz="4400"/>
              <a:t>Facilitating Linux Kernel Heap Vulnerability Exploitation: an idea</a:t>
            </a:r>
            <a:endParaRPr lang="en-US" altLang="zh-CN" sz="440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84325" y="4046855"/>
            <a:ext cx="9144000" cy="744220"/>
          </a:xfrm>
        </p:spPr>
        <p:txBody>
          <a:bodyPr/>
          <a:p>
            <a:r>
              <a:rPr lang="zh-CN" altLang="en-US" sz="2400"/>
              <a:t>韩天硕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6" name="图片 5" descr="2021-12-07 14-57-0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68830"/>
            <a:ext cx="5767705" cy="3511550"/>
          </a:xfrm>
          <a:prstGeom prst="rect">
            <a:avLst/>
          </a:prstGeom>
        </p:spPr>
      </p:pic>
      <p:pic>
        <p:nvPicPr>
          <p:cNvPr id="7" name="图片 6" descr="2021-12-07 14-59-35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70" y="1383665"/>
            <a:ext cx="4933315" cy="5179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4" name="图片 3" descr="2021-12-07 15-02-06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1865630"/>
            <a:ext cx="10058400" cy="4498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72135" y="2159635"/>
            <a:ext cx="1117409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two solves during the contest, both unintended: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@Balsn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gave a 1-day exp, unrelated to the vulnerability at all 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@Organizor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gave a kernel ROP solve, too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delicate and complicated to reproduce </a:t>
            </a:r>
            <a:endParaRPr lang="en-US" altLang="zh-CN" sz="2800">
              <a:latin typeface="Dyuthi" panose="02000603000000000000" charset="0"/>
              <a:cs typeface="Dyuthi" panose="02000603000000000000" charset="0"/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47700" y="5307330"/>
            <a:ext cx="112045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conclusion: Identifying proper structs and its useful execution path is vital for kernel heap exploitation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5" name="图片 4" descr="2021-12-07 15-24-27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685" y="1454785"/>
            <a:ext cx="6817995" cy="424053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647700" y="6021705"/>
            <a:ext cx="10406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Q1: where do these structs and execution path  come from?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vulnerability model: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chunk size: one kmalloc-64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4 bytes at offset 40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5" name="图片 4" descr="2021-12-07 15-40-22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165" y="1949450"/>
            <a:ext cx="7137400" cy="2705735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1031240" y="5224780"/>
            <a:ext cx="10421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the pointer </a:t>
            </a: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security 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is at offset 40, and it will be passed to kfree() resulting to arbitrary free, and can be transformed into UAF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990473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Combining with the vul other capabilities, the vulnerability pattern can be transformed: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kmalloc-64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40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16000" y="2204720"/>
            <a:ext cx="102793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Conclusion: some execution path does not follow general exploitation paradigm, but may work at specific vul context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16000" y="4621530"/>
            <a:ext cx="9894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Q2: finding such execution path needs extensive expertise in kernel and intensive manual efforts.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Can it be automatized?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5" name="图片 4" descr="2021-12-07 15-56-47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525" y="2209165"/>
            <a:ext cx="8362315" cy="4496435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760095" y="1489710"/>
            <a:ext cx="446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arbitrary read: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Example2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CVE-2021-26708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16000" y="2204720"/>
            <a:ext cx="102793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execution path around msg_msg struct can be extended, achieving both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arbitrary read and write</a:t>
            </a: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 (corCTF 2021 Finals - Fire of Salvation)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16000" y="4953000"/>
            <a:ext cx="9894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Q2: finding such execution path needs extensive expertise in kernel and intensive manual efforts.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Can it be automatized?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Table of Content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738505" y="1584325"/>
            <a:ext cx="10515600" cy="4351338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Overview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Example &amp; Enlights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Related work 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unsolved challenges &amp; thingking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Possible Solution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vulnerability model: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UAF size: one kmalloc-0x400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the first 0x60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0x60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4" name="图片 3" descr="2021-12-07 17-30-21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2294890"/>
            <a:ext cx="10058400" cy="1927860"/>
          </a:xfrm>
          <a:prstGeom prst="rect">
            <a:avLst/>
          </a:prstGeom>
        </p:spPr>
      </p:pic>
      <p:pic>
        <p:nvPicPr>
          <p:cNvPr id="6" name="图片 5" descr="2021-12-07 17-31-08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4939030"/>
            <a:ext cx="10058400" cy="1442085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729615" y="1584325"/>
            <a:ext cx="10205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a fancy function, available in kernels who enable multi-cpu support: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76300" y="4417060"/>
            <a:ext cx="3501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after compilation: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729615" y="1584325"/>
            <a:ext cx="102050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perfect for us to execute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commit_creds(prepare_kernel_cred(0))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hijack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ioctl()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of a tty struct to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work_for_cpu_fn()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set tty_struct[4]=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prepare_kernel_cred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, tty_struct[5]=0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invoke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ioctl()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and the new generated cred struct will be placed at tty_struct[6], and we can read it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914400" lvl="1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do the trick again to invoke </a:t>
            </a:r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yuthi" panose="02000603000000000000" charset="0"/>
                <a:cs typeface="Dyuthi" panose="02000603000000000000" charset="0"/>
              </a:rPr>
              <a:t>commit_creds()</a:t>
            </a:r>
            <a:endParaRPr lang="en-US" altLang="zh-CN" sz="28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Example3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QWB2021 - notebook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4995" y="1692910"/>
            <a:ext cx="110013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 1: execution path of exploit is not limited to syscall sequences, sometimes can be subtle.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conclusion 2: overread is as important as overwrite.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700405" y="4999355"/>
            <a:ext cx="102787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Q3: by taking extra dimensions of vul capability into consideration, is it possible to identify more exploit paradigm?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</a:t>
            </a:r>
            <a:endParaRPr lang="en-US" altLang="zh-CN" sz="4000"/>
          </a:p>
        </p:txBody>
      </p:sp>
      <p:sp>
        <p:nvSpPr>
          <p:cNvPr id="5" name="文本框 4"/>
          <p:cNvSpPr txBox="true"/>
          <p:nvPr/>
        </p:nvSpPr>
        <p:spPr>
          <a:xfrm>
            <a:off x="647700" y="1584325"/>
            <a:ext cx="109556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Wu, W., Chen, Y., Xu, J., Xing, X., Gong, X., &amp; Zou, W. (2018). FUZE: Towards facilitating exploit generation for kernel use-after-free vulnerabilities. Proceedings of the 27th USENIX Security Symposium, 781–797.</a:t>
            </a:r>
            <a:endParaRPr lang="zh-CN" altLang="en-US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Chen, Y., &amp; Xing, X. (2019). </a:t>
            </a:r>
            <a:r>
              <a:rPr lang="zh-CN" altLang="en-US" sz="24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Slake: Facilitating slab manipulation for exploiting vulnerabilities in the linux kernel</a:t>
            </a: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. Proceedings of the ACM Conference on Computer and Communications Security</a:t>
            </a:r>
            <a:endParaRPr lang="zh-CN" altLang="en-US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Chen, Y., Lin, Z., &amp; Xing, X. (2020). </a:t>
            </a:r>
            <a:r>
              <a:rPr lang="zh-CN" altLang="en-US" sz="24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A Systematic Study of Elastic Objects in Kernel Exploitation</a:t>
            </a:r>
            <a:r>
              <a:rPr lang="zh-CN" altLang="en-US" sz="2400">
                <a:latin typeface="Dyuthi" panose="02000603000000000000" charset="0"/>
                <a:cs typeface="Dyuthi" panose="02000603000000000000" charset="0"/>
              </a:rPr>
              <a:t>. Proceedings of the ACM Conference on Computer and Communications Security</a:t>
            </a:r>
            <a:endParaRPr lang="zh-CN" altLang="en-US" sz="24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SLAKE</a:t>
            </a:r>
            <a:endParaRPr lang="en-US" altLang="zh-CN" sz="4000"/>
          </a:p>
        </p:txBody>
      </p:sp>
      <p:sp>
        <p:nvSpPr>
          <p:cNvPr id="5" name="文本框 4"/>
          <p:cNvSpPr txBox="true"/>
          <p:nvPr/>
        </p:nvSpPr>
        <p:spPr>
          <a:xfrm>
            <a:off x="647700" y="1584325"/>
            <a:ext cx="115195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SLAKE: identify kernel objects that enclose at least one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function pointer</a:t>
            </a: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, then filter out objects that may be utilized for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RIP hijacking 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647700" y="3349625"/>
            <a:ext cx="92932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the object can be allocated from user land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the function pointer can be called from user land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SLAKE</a:t>
            </a:r>
            <a:endParaRPr lang="en-US" altLang="zh-CN" sz="4000"/>
          </a:p>
        </p:txBody>
      </p:sp>
      <p:pic>
        <p:nvPicPr>
          <p:cNvPr id="6" name="图片 5" descr="2021-12-24 11-28-05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148965"/>
            <a:ext cx="5896610" cy="1373505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955675" y="1828165"/>
            <a:ext cx="3946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e.g.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9" name="图片 8" descr="2021-12-24 11-32-01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310" y="2776220"/>
            <a:ext cx="4848860" cy="17214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SLAKE</a:t>
            </a:r>
            <a:endParaRPr lang="en-US" altLang="zh-CN" sz="4000"/>
          </a:p>
        </p:txBody>
      </p:sp>
      <p:sp>
        <p:nvSpPr>
          <p:cNvPr id="5" name="文本框 4"/>
          <p:cNvSpPr txBox="true"/>
          <p:nvPr/>
        </p:nvSpPr>
        <p:spPr>
          <a:xfrm>
            <a:off x="647700" y="1584325"/>
            <a:ext cx="10955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SLAKE answered such a question: I have a heap chunk overwrite primitive and I want to do a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RIP hijacking</a:t>
            </a: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, how can I do it?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47700" y="3477895"/>
            <a:ext cx="105568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The identified useful kernel objects are stored in a database, and will be paired with vul capability model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SLAKE</a:t>
            </a:r>
            <a:endParaRPr lang="en-US" altLang="zh-CN" sz="4000"/>
          </a:p>
        </p:txBody>
      </p:sp>
      <p:sp>
        <p:nvSpPr>
          <p:cNvPr id="5" name="文本框 4"/>
          <p:cNvSpPr txBox="true"/>
          <p:nvPr/>
        </p:nvSpPr>
        <p:spPr>
          <a:xfrm>
            <a:off x="647700" y="1584325"/>
            <a:ext cx="10955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SLAKE vul capability model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3" name="图片 2" descr="2021-12-24 11-11-12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2506345"/>
            <a:ext cx="862965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ELOISE</a:t>
            </a:r>
            <a:endParaRPr lang="en-US" altLang="zh-CN" sz="4000"/>
          </a:p>
        </p:txBody>
      </p:sp>
      <p:sp>
        <p:nvSpPr>
          <p:cNvPr id="5" name="文本框 4"/>
          <p:cNvSpPr txBox="true"/>
          <p:nvPr/>
        </p:nvSpPr>
        <p:spPr>
          <a:xfrm>
            <a:off x="647700" y="1584325"/>
            <a:ext cx="10955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ELOISE: focuses on elastic kernel objects, identify kernel objects and execution path for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kernel space memory leaking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31825" y="4434205"/>
            <a:ext cx="114992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ELOISE answerd such a question: I have a kernel heap chunk overwrite primitive and I want to do a kernel space memory leaking, how can I  do it?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3470" y="17849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Kernel heap vulnerability form:</a:t>
            </a:r>
            <a:endParaRPr lang="en-US" altLang="zh-CN"/>
          </a:p>
          <a:p>
            <a:pPr lvl="1" fontAlgn="auto">
              <a:lnSpc>
                <a:spcPct val="200000"/>
              </a:lnSpc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double free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use after free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out of bound read / write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.....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Related Work: ELOISE</a:t>
            </a:r>
            <a:endParaRPr lang="en-US" altLang="zh-CN" sz="4000"/>
          </a:p>
        </p:txBody>
      </p:sp>
      <p:pic>
        <p:nvPicPr>
          <p:cNvPr id="6" name="图片 5" descr="2021-12-07 14-57-0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475230"/>
            <a:ext cx="5767705" cy="3511550"/>
          </a:xfrm>
          <a:prstGeom prst="rect">
            <a:avLst/>
          </a:prstGeom>
        </p:spPr>
      </p:pic>
      <p:pic>
        <p:nvPicPr>
          <p:cNvPr id="7" name="图片 6" descr="2021-12-07 14-59-35 的屏幕截图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70" y="1383665"/>
            <a:ext cx="4933315" cy="517969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737235" y="1527175"/>
            <a:ext cx="3155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e.g.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Unsolved challgenges &amp; thinking</a:t>
            </a:r>
            <a:endParaRPr lang="en-US" altLang="zh-CN" sz="4000"/>
          </a:p>
        </p:txBody>
      </p:sp>
      <p:sp>
        <p:nvSpPr>
          <p:cNvPr id="3" name="文本框 2"/>
          <p:cNvSpPr txBox="true"/>
          <p:nvPr/>
        </p:nvSpPr>
        <p:spPr>
          <a:xfrm>
            <a:off x="865505" y="1745615"/>
            <a:ext cx="109861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1. there is a great number of exploitation paradigms, besides RIP hijacking and kernel space memory leaking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33805" y="2262505"/>
            <a:ext cx="106178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reading kernel space memory to a readable region(besides transfer them directly to user space)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kernel space memory overwrite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arbitrary kfree()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leaking not by elastic objects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critical kernel data corruption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spraying data into kernel heap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.....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86740" y="6022975"/>
            <a:ext cx="107302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digging the kernel according to known exploitation paradigms can be inefficient and unscaleble</a:t>
            </a:r>
            <a:endParaRPr lang="en-US" altLang="zh-CN" sz="28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Unsolved challgenges &amp; thinking</a:t>
            </a:r>
            <a:endParaRPr lang="en-US" altLang="zh-CN" sz="4000"/>
          </a:p>
        </p:txBody>
      </p:sp>
      <p:sp>
        <p:nvSpPr>
          <p:cNvPr id="3" name="文本框 2"/>
          <p:cNvSpPr txBox="true"/>
          <p:nvPr/>
        </p:nvSpPr>
        <p:spPr>
          <a:xfrm>
            <a:off x="865505" y="1745615"/>
            <a:ext cx="109861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2. the vul capability model is inadequate to fully describe a vul’s capability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183640" y="3755390"/>
            <a:ext cx="4722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chunk size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writable bytes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906135" y="2550795"/>
            <a:ext cx="62807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chunk size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chunk number I can control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times I can control for the same chunk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is the chunk at same address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writable bytes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times I can write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readble bytes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times I can read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.....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647700" y="5965825"/>
            <a:ext cx="11076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stronger the vul capability indicates more possible exploitation path</a:t>
            </a:r>
            <a:endParaRPr lang="en-US" altLang="zh-CN" sz="28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Unsolved challgenges &amp; thinking</a:t>
            </a:r>
            <a:endParaRPr lang="en-US" altLang="zh-CN" sz="4000"/>
          </a:p>
        </p:txBody>
      </p:sp>
      <p:sp>
        <p:nvSpPr>
          <p:cNvPr id="3" name="文本框 2"/>
          <p:cNvSpPr txBox="true"/>
          <p:nvPr/>
        </p:nvSpPr>
        <p:spPr>
          <a:xfrm>
            <a:off x="865505" y="1745615"/>
            <a:ext cx="109861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3. in many situations, I only know the vul capability at hand, I have no idea what to do next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47700" y="3087370"/>
            <a:ext cx="640207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CVE-2021-26708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vulnerability model:</a:t>
            </a:r>
            <a:endParaRPr lang="en-US" altLang="zh-CN" sz="1600"/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chunk size: one kmalloc-64 chunk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400">
                <a:latin typeface="Dyuthi" panose="02000603000000000000" charset="0"/>
                <a:cs typeface="Dyuthi" panose="02000603000000000000" charset="0"/>
              </a:rPr>
              <a:t>writable bytes: 4 bytes at offset 40</a:t>
            </a:r>
            <a:endParaRPr lang="en-US" altLang="zh-CN" sz="24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481445" y="2840990"/>
            <a:ext cx="55632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RIP hijacking is impossible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kernel memory leaking is unlikely to work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what I do with this primitive?</a:t>
            </a:r>
            <a:endParaRPr lang="en-US" altLang="zh-CN" sz="28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752475" y="5827395"/>
            <a:ext cx="108369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knowing what can be done with a vul primitive can greatly indicate how to perform exploit</a:t>
            </a:r>
            <a:endParaRPr lang="en-US" altLang="zh-CN" sz="28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7" name="文本框 6"/>
          <p:cNvSpPr txBox="true"/>
          <p:nvPr/>
        </p:nvSpPr>
        <p:spPr>
          <a:xfrm>
            <a:off x="647700" y="1684020"/>
            <a:ext cx="7597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loose the constraint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234440" y="2491105"/>
            <a:ext cx="100888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SLAKE and ELOISE digs the kernel strictly subject to constraints, to make sure the found objects and syscall sequences follows the desired exploitation paradigm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6" name="文本框 5"/>
          <p:cNvSpPr txBox="true"/>
          <p:nvPr/>
        </p:nvSpPr>
        <p:spPr>
          <a:xfrm>
            <a:off x="958215" y="1504315"/>
            <a:ext cx="98945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mining the kernel not according to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known exploitation paradigms</a:t>
            </a:r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, but by considering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value </a:t>
            </a:r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and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reachability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91565" y="2844165"/>
            <a:ext cx="10398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value: heuristicly definning valuable operations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reachability: filter out operations can be triggerd by syscall sequences from user land 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6" name="文本框 5"/>
          <p:cNvSpPr txBox="true"/>
          <p:nvPr/>
        </p:nvSpPr>
        <p:spPr>
          <a:xfrm>
            <a:off x="958215" y="1504315"/>
            <a:ext cx="9894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value: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280160" y="2264410"/>
            <a:ext cx="103987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fontAlgn="auto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definning valuable operations: memory read/write, call/jmp, critical kernel functions like </a:t>
            </a:r>
            <a:r>
              <a:rPr lang="en-US" altLang="zh-CN" sz="2800" i="1">
                <a:latin typeface="Dyuthi" panose="02000603000000000000" charset="0"/>
                <a:cs typeface="Dyuthi" panose="02000603000000000000" charset="0"/>
              </a:rPr>
              <a:t>kfree(), .....</a:t>
            </a:r>
            <a:endParaRPr lang="en-US" altLang="zh-CN" sz="2800" i="1">
              <a:latin typeface="Dyuthi" panose="02000603000000000000" charset="0"/>
              <a:cs typeface="Dyuthi" panose="02000603000000000000" charset="0"/>
            </a:endParaRPr>
          </a:p>
          <a:p>
            <a:pPr marL="514350" indent="-514350" fontAlgn="auto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mark controllable bytes as taint source / symbolic value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514350" indent="-514350" fontAlgn="auto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checking if valuable operations can be tainted / controlled by symbolic values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6" name="文本框 5"/>
          <p:cNvSpPr txBox="true"/>
          <p:nvPr/>
        </p:nvSpPr>
        <p:spPr>
          <a:xfrm>
            <a:off x="958215" y="1504315"/>
            <a:ext cx="9894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reachability: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280160" y="2264410"/>
            <a:ext cx="10398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fontAlgn="auto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identify all valuable operation sites in execution path related to the kernel object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514350" indent="-514350" fontAlgn="auto">
              <a:lnSpc>
                <a:spcPct val="150000"/>
              </a:lnSpc>
              <a:buFont typeface="Arial" panose="02080604020202020204" pitchFamily="34" charset="0"/>
              <a:buAutoNum type="arabicPeriod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fuzz syscalls, until valuable operation sites reached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 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Possible Solution</a:t>
            </a:r>
            <a:endParaRPr lang="en-US" altLang="zh-CN" sz="4000"/>
          </a:p>
        </p:txBody>
      </p:sp>
      <p:sp>
        <p:nvSpPr>
          <p:cNvPr id="6" name="文本框 5"/>
          <p:cNvSpPr txBox="true"/>
          <p:nvPr/>
        </p:nvSpPr>
        <p:spPr>
          <a:xfrm>
            <a:off x="958215" y="1504315"/>
            <a:ext cx="106241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store identified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kernel objects</a:t>
            </a:r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,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syscalls</a:t>
            </a:r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 and corresponding </a:t>
            </a:r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capability</a:t>
            </a:r>
            <a:r>
              <a:rPr lang="en-US" altLang="zh-CN" sz="3200">
                <a:solidFill>
                  <a:schemeClr val="tx1"/>
                </a:solidFill>
                <a:latin typeface="Dyuthi" panose="02000603000000000000" charset="0"/>
                <a:cs typeface="Dyuthi" panose="02000603000000000000" charset="0"/>
              </a:rPr>
              <a:t> in a database, and give an algorithm that retrieve information from the database. Given a vul model such a database can: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739775" y="3604895"/>
            <a:ext cx="106172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greatly indicate exploitation path by knowing </a:t>
            </a:r>
            <a:r>
              <a:rPr lang="en-US" altLang="zh-CN" sz="2800">
                <a:latin typeface="Dyuthi" panose="02000603000000000000" charset="0"/>
                <a:cs typeface="Dyuthi" panose="02000603000000000000" charset="0"/>
                <a:sym typeface="+mn-ea"/>
              </a:rPr>
              <a:t>all possible operations 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457200" indent="-45720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give indications on how to implement an eploitation path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true"/>
          <p:nvPr/>
        </p:nvSpPr>
        <p:spPr>
          <a:xfrm>
            <a:off x="5083175" y="3044825"/>
            <a:ext cx="2025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Dyuthi" panose="02000603000000000000" charset="0"/>
                <a:cs typeface="Dyuthi" panose="02000603000000000000" charset="0"/>
              </a:rPr>
              <a:t>Thanks!</a:t>
            </a:r>
            <a:endParaRPr lang="en-US" altLang="zh-CN" sz="44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3470" y="17849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Kernel heap vulnerability capability model:</a:t>
            </a:r>
            <a:endParaRPr lang="en-US" altLang="zh-CN"/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the chunk size</a:t>
            </a:r>
            <a:endParaRPr lang="en-US" altLang="zh-CN" sz="288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20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readable/writable bytes within(around) the chunk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3470" y="17849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General pattern to exploit a heap vul model: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identify an useful kernel object from kernel code space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allocate such an object to region under control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  <a:sym typeface="+mn-ea"/>
              </a:rPr>
              <a:t>untilizing</a:t>
            </a: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 an execution path(related to the object) to finish exploition / help with exploitation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093470" y="1784985"/>
            <a:ext cx="10515600" cy="3824605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General patterns to exploit a heap vul model:</a:t>
            </a:r>
            <a:endParaRPr lang="en-US" altLang="zh-CN"/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identify an useful kernel object from kernel code space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allocate such an object to region under control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untilizing an execution path(related to the object) to finish exploition / help with exploitation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978535" y="5887720"/>
            <a:ext cx="4826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Dyuthi" panose="02000603000000000000" charset="0"/>
                <a:cs typeface="Dyuthi" panose="02000603000000000000" charset="0"/>
              </a:rPr>
              <a:t>all are unsolved challenges</a:t>
            </a:r>
            <a:endParaRPr lang="en-US" altLang="zh-CN" sz="3200">
              <a:solidFill>
                <a:srgbClr val="FF0000"/>
              </a:solidFill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Overview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532255"/>
            <a:ext cx="11430635" cy="13614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I want to build a database/tool that, given a vul model, can indicate me: what can be done with such a model</a:t>
            </a:r>
            <a:endParaRPr lang="en-US" altLang="zh-CN" sz="3600">
              <a:latin typeface="Dyuthi" panose="02000603000000000000" charset="0"/>
              <a:cs typeface="Dyuthi" panose="02000603000000000000" charset="0"/>
            </a:endParaRPr>
          </a:p>
          <a:p>
            <a:pPr marL="0" indent="0">
              <a:buNone/>
            </a:pP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47700" y="2837180"/>
            <a:ext cx="1102360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Dyuthi" panose="02000603000000000000" charset="0"/>
                <a:cs typeface="Dyuthi" panose="02000603000000000000" charset="0"/>
              </a:rPr>
              <a:t>more specifically: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list candidate objects, that can fit in the evil chunk size and may be useful for exploitation 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syscall sequences to allocate such useful objects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list the objects’ capability and syscall sequences to trigger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pic>
        <p:nvPicPr>
          <p:cNvPr id="6" name="图片 5" descr="2021-12-23 22-25-58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60420" y="1329690"/>
            <a:ext cx="5471160" cy="5412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Example1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964940" y="772795"/>
            <a:ext cx="3880485" cy="47625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0CTF 2021 Final - kernote</a:t>
            </a:r>
            <a:endParaRPr lang="en-US" altLang="zh-CN" sz="32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258570" y="1844675"/>
            <a:ext cx="665797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vulnerability model:</a:t>
            </a:r>
            <a:endParaRPr lang="en-US" altLang="zh-CN"/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chunk size: one kmalloc-32 chunk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readable bytes: none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  <a:p>
            <a:pPr marL="742950" lvl="1" indent="-285750" fontAlgn="auto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zh-CN" sz="2800">
                <a:latin typeface="Dyuthi" panose="02000603000000000000" charset="0"/>
                <a:cs typeface="Dyuthi" panose="02000603000000000000" charset="0"/>
              </a:rPr>
              <a:t>writable bytes: the first 8 bytes</a:t>
            </a:r>
            <a:endParaRPr lang="en-US" altLang="zh-CN" sz="2800">
              <a:latin typeface="Dyuthi" panose="02000603000000000000" charset="0"/>
              <a:cs typeface="Dyuthi" panose="02000603000000000000" charset="0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258570" y="5552440"/>
            <a:ext cx="5348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Dyuthi" panose="02000603000000000000" charset="0"/>
                <a:cs typeface="Dyuthi" panose="02000603000000000000" charset="0"/>
              </a:rPr>
              <a:t>exploitation: </a:t>
            </a:r>
            <a:r>
              <a:rPr lang="en-US" altLang="zh-CN" sz="3200" i="1">
                <a:latin typeface="Dyuthi" panose="02000603000000000000" charset="0"/>
                <a:cs typeface="Dyuthi" panose="02000603000000000000" charset="0"/>
              </a:rPr>
              <a:t>ldt_struct</a:t>
            </a:r>
            <a:endParaRPr lang="en-US" altLang="zh-CN" sz="3200" i="1">
              <a:latin typeface="Dyuthi" panose="02000603000000000000" charset="0"/>
              <a:cs typeface="Dyuthi" panose="02000603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7835</Words>
  <Application>WPS 演示</Application>
  <PresentationFormat>宽屏</PresentationFormat>
  <Paragraphs>298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DejaVu Sans</vt:lpstr>
      <vt:lpstr>Dyuthi</vt:lpstr>
      <vt:lpstr>Arial Black</vt:lpstr>
      <vt:lpstr>Droid Sans Fallback</vt:lpstr>
      <vt:lpstr>微软雅黑</vt:lpstr>
      <vt:lpstr>宋体</vt:lpstr>
      <vt:lpstr>Arial Unicode MS</vt:lpstr>
      <vt:lpstr>Abyssinica SIL</vt:lpstr>
      <vt:lpstr>Office 主题​​</vt:lpstr>
      <vt:lpstr>Facilitating Linux Kernel Heap Vulnerability Exploitation: an idea</vt:lpstr>
      <vt:lpstr>Table of Content</vt:lpstr>
      <vt:lpstr>Overview</vt:lpstr>
      <vt:lpstr>Overview</vt:lpstr>
      <vt:lpstr>Overview</vt:lpstr>
      <vt:lpstr>Overview</vt:lpstr>
      <vt:lpstr>Overview</vt:lpstr>
      <vt:lpstr>Example1</vt:lpstr>
      <vt:lpstr>Example1</vt:lpstr>
      <vt:lpstr>Example1</vt:lpstr>
      <vt:lpstr>Example1</vt:lpstr>
      <vt:lpstr>Example1</vt:lpstr>
      <vt:lpstr>Example1</vt:lpstr>
      <vt:lpstr>Example2</vt:lpstr>
      <vt:lpstr>Example2</vt:lpstr>
      <vt:lpstr>Example2</vt:lpstr>
      <vt:lpstr>Example2</vt:lpstr>
      <vt:lpstr>Example2</vt:lpstr>
      <vt:lpstr>Example2</vt:lpstr>
      <vt:lpstr>Example3</vt:lpstr>
      <vt:lpstr>Example3</vt:lpstr>
      <vt:lpstr>Example3</vt:lpstr>
      <vt:lpstr>Example3</vt:lpstr>
      <vt:lpstr>Related work</vt:lpstr>
      <vt:lpstr>Related Work</vt:lpstr>
      <vt:lpstr>Related Work: SLAKE</vt:lpstr>
      <vt:lpstr>Related Work</vt:lpstr>
      <vt:lpstr>Related Work: SLAKE</vt:lpstr>
      <vt:lpstr>Related Work: SLAKE</vt:lpstr>
      <vt:lpstr>Related Work: ELOISE</vt:lpstr>
      <vt:lpstr>Possible Solution</vt:lpstr>
      <vt:lpstr>Unsolved challgenges &amp; thinking</vt:lpstr>
      <vt:lpstr>Unsolved challgenges &amp; thinking</vt:lpstr>
      <vt:lpstr>Possible Solution</vt:lpstr>
      <vt:lpstr>Possible Solution</vt:lpstr>
      <vt:lpstr>Possible Solution</vt:lpstr>
      <vt:lpstr>Possible Solution</vt:lpstr>
      <vt:lpstr>Possible Solution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</dc:creator>
  <cp:lastModifiedBy>KeyMaker</cp:lastModifiedBy>
  <cp:revision>33</cp:revision>
  <dcterms:created xsi:type="dcterms:W3CDTF">2021-12-24T13:59:09Z</dcterms:created>
  <dcterms:modified xsi:type="dcterms:W3CDTF">2021-12-24T13:59:09Z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