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9" r:id="rId3"/>
    <p:sldId id="317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2" r:id="rId15"/>
    <p:sldId id="321" r:id="rId16"/>
    <p:sldId id="323" r:id="rId17"/>
    <p:sldId id="324" r:id="rId18"/>
    <p:sldId id="325" r:id="rId19"/>
    <p:sldId id="326" r:id="rId20"/>
    <p:sldId id="327" r:id="rId21"/>
    <p:sldId id="329" r:id="rId22"/>
    <p:sldId id="328" r:id="rId23"/>
    <p:sldId id="330" r:id="rId24"/>
    <p:sldId id="33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68" autoAdjust="0"/>
  </p:normalViewPr>
  <p:slideViewPr>
    <p:cSldViewPr snapToObjects="1">
      <p:cViewPr>
        <p:scale>
          <a:sx n="77" d="100"/>
          <a:sy n="77" d="100"/>
        </p:scale>
        <p:origin x="-58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6" d="100"/>
          <a:sy n="56" d="100"/>
        </p:scale>
        <p:origin x="-288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CE635-E460-384D-8E7E-BF6B0D09F0AF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1CDD9-3767-5543-90A7-FB0D832E8B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3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1CDD9-3767-5543-90A7-FB0D832E8B0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352" y="167338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70" y="316189"/>
            <a:ext cx="8308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1752600"/>
            <a:ext cx="8308975" cy="4495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859386-9362-2442-A56C-077BA366C7AE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1E9F9E-06D1-A64C-AEAD-340D02410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html5rocks.com/webappfieldguide/know-your-apps/app-checkli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mrdoo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opera.com/danield/html5/explo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cks.mozilla.or.kr/2012/07/relationship-between-whatwg-html-living-standard-and-w3c-html5-spe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ye/faye-websocket-nod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fivewow.com/demos/terminal/terminal.html" TargetMode="External"/><Relationship Id="rId2" Type="http://schemas.openxmlformats.org/officeDocument/2006/relationships/hyperlink" Target="http://www.html5rocks.com/en/tutorials/file/filesyste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evolutionofweb.appspo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31445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HTML5 &amp; CSS3</a:t>
            </a:r>
            <a:br>
              <a:rPr lang="en-US" sz="6000" b="1" dirty="0" smtClean="0">
                <a:solidFill>
                  <a:schemeClr val="bg1"/>
                </a:solidFill>
              </a:rPr>
            </a:br>
            <a:r>
              <a:rPr lang="en-US" sz="6000" b="1" dirty="0" smtClean="0"/>
              <a:t>-part 1 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App Check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http://www.html5rocks.com/webappfieldguide/know-your-apps/app-checklist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0577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1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Tags</a:t>
            </a:r>
            <a:r>
              <a:rPr lang="ko-KR" altLang="en-US" dirty="0" smtClean="0"/>
              <a:t>의 등장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마크업의</a:t>
            </a:r>
            <a:r>
              <a:rPr lang="ko-KR" altLang="en-US" dirty="0" smtClean="0"/>
              <a:t> 성격을 보다 강력하게 </a:t>
            </a:r>
            <a:endParaRPr lang="en-US" altLang="ko-KR" dirty="0" smtClean="0"/>
          </a:p>
          <a:p>
            <a:r>
              <a:rPr lang="ko-KR" altLang="en-US" dirty="0" smtClean="0"/>
              <a:t>검색 엔진이 파악할 수 있는 의미를 태그로 부여 </a:t>
            </a:r>
            <a:endParaRPr lang="en-US" altLang="ko-KR" dirty="0" smtClean="0"/>
          </a:p>
          <a:p>
            <a:r>
              <a:rPr lang="ko-KR" altLang="en-US" dirty="0" smtClean="0"/>
              <a:t>자바스크립트의 유연한 속성을 매칭하기 위한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데이터 속성의 활용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많은 자바스크립트 라이브러리에서 활용중인 방식 </a:t>
            </a:r>
            <a:endParaRPr lang="en-US" altLang="ko-KR" dirty="0" smtClean="0"/>
          </a:p>
          <a:p>
            <a:pPr lvl="1"/>
            <a:r>
              <a:rPr lang="en-US" altLang="ko-KR" dirty="0"/>
              <a:t>http://jquerymobile.com/demos/1.2.0/docs/pages/page-transitions.html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3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처리를 위한 </a:t>
            </a:r>
            <a:r>
              <a:rPr lang="en-US" altLang="ko-KR" dirty="0" smtClean="0"/>
              <a:t>Canvas, SVG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저해상도의 그래픽 처리를 위한 </a:t>
            </a:r>
            <a:r>
              <a:rPr lang="en-US" altLang="ko-KR" dirty="0" smtClean="0"/>
              <a:t>Canvas</a:t>
            </a:r>
          </a:p>
          <a:p>
            <a:pPr lvl="1"/>
            <a:r>
              <a:rPr lang="en-US" altLang="ko-KR" dirty="0" smtClean="0"/>
              <a:t>DOM</a:t>
            </a:r>
            <a:r>
              <a:rPr lang="ko-KR" altLang="en-US" dirty="0" smtClean="0"/>
              <a:t>방식으로 각 요소에 대한 접근은 불가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속도 </a:t>
            </a:r>
            <a:endParaRPr lang="en-US" altLang="ko-KR" dirty="0" smtClean="0"/>
          </a:p>
          <a:p>
            <a:pPr lvl="1"/>
            <a:r>
              <a:rPr lang="en-US" altLang="ko-KR" dirty="0"/>
              <a:t>http://www.nihilogic.dk/labs/canvas2image/</a:t>
            </a:r>
            <a:endParaRPr lang="en-US" altLang="ko-KR" dirty="0" smtClean="0"/>
          </a:p>
          <a:p>
            <a:r>
              <a:rPr lang="ko-KR" altLang="en-US" dirty="0" smtClean="0"/>
              <a:t>고해상도의 그래픽 처리를 위한 </a:t>
            </a:r>
            <a:r>
              <a:rPr lang="en-US" altLang="ko-KR" dirty="0" smtClean="0"/>
              <a:t>SVG</a:t>
            </a:r>
          </a:p>
          <a:p>
            <a:pPr lvl="1"/>
            <a:r>
              <a:rPr lang="en-US" altLang="ko-KR" dirty="0" smtClean="0"/>
              <a:t>DOM</a:t>
            </a:r>
            <a:r>
              <a:rPr lang="ko-KR" altLang="en-US" dirty="0" smtClean="0"/>
              <a:t>방식으로 각각의 처리 가능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4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box2D.js / Cocos2D JS Engine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http://cocos2d-javascript.org/demos/transitions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0970"/>
            <a:ext cx="58388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6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Video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55816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3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WebGL</a:t>
            </a:r>
            <a:r>
              <a:rPr lang="en-US" altLang="ko-KR" dirty="0" smtClean="0"/>
              <a:t> with Three.js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http://mrdoob.com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/>
              <a:t>http://www.playmapscube.com/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0" y="2895600"/>
            <a:ext cx="369369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webgl.com/wp-content/uploads/2012/04/webgl-google-maps-cube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03744"/>
            <a:ext cx="3468564" cy="28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2484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Orientation</a:t>
            </a:r>
            <a:endParaRPr lang="ko-KR" altLang="en-US" dirty="0"/>
          </a:p>
        </p:txBody>
      </p:sp>
      <p:pic>
        <p:nvPicPr>
          <p:cNvPr id="3074" name="Picture 2" descr="Introduction To Device Orientation With 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Webcam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http://people.opera.com/danield/html5/explode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과거에는 </a:t>
            </a:r>
            <a:r>
              <a:rPr lang="en-US" altLang="ko-KR" dirty="0" smtClean="0"/>
              <a:t>Opera </a:t>
            </a:r>
            <a:r>
              <a:rPr lang="ko-KR" altLang="en-US" dirty="0" smtClean="0"/>
              <a:t>브라우저만 지원했지만 현재 다양한 브라우저로 </a:t>
            </a:r>
            <a:r>
              <a:rPr lang="ko-KR" altLang="en-US" dirty="0" err="1" smtClean="0"/>
              <a:t>확산중</a:t>
            </a:r>
            <a:endParaRPr lang="en-US" altLang="ko-KR" dirty="0" smtClean="0"/>
          </a:p>
          <a:p>
            <a:r>
              <a:rPr lang="en-US" altLang="ko-KR" dirty="0" err="1"/>
              <a:t>navigator.getUserMedia</a:t>
            </a:r>
            <a:r>
              <a:rPr lang="en-US" altLang="ko-KR" dirty="0"/>
              <a:t> = </a:t>
            </a:r>
            <a:r>
              <a:rPr lang="en-US" altLang="ko-KR" dirty="0" err="1"/>
              <a:t>navigator.getUserMedia</a:t>
            </a:r>
            <a:r>
              <a:rPr lang="en-US" altLang="ko-KR" dirty="0"/>
              <a:t> || </a:t>
            </a:r>
            <a:r>
              <a:rPr lang="en-US" altLang="ko-KR" dirty="0" err="1"/>
              <a:t>navigator.webkitGetUserMedia</a:t>
            </a:r>
            <a:r>
              <a:rPr lang="en-US" altLang="ko-KR" dirty="0"/>
              <a:t> || </a:t>
            </a:r>
            <a:r>
              <a:rPr lang="en-US" altLang="ko-KR" dirty="0" err="1"/>
              <a:t>navigator.mozGetUserMedia</a:t>
            </a:r>
            <a:r>
              <a:rPr lang="en-US" altLang="ko-KR" dirty="0"/>
              <a:t> || </a:t>
            </a:r>
            <a:r>
              <a:rPr lang="en-US" altLang="ko-KR" dirty="0" err="1"/>
              <a:t>navigator.msGetUserMedia</a:t>
            </a:r>
            <a:r>
              <a:rPr lang="en-US" altLang="ko-KR" dirty="0" smtClean="0"/>
              <a:t>; </a:t>
            </a:r>
            <a:r>
              <a:rPr lang="ko-KR" altLang="en-US" dirty="0" smtClean="0"/>
              <a:t>방식으로 다양한 브라우저에서 사용 가능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4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 API – Local/Session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915400" cy="17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0" y="3657600"/>
            <a:ext cx="2705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20555"/>
            <a:ext cx="3752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 – Web SQL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http://www.w3.org/TR/webdatabase/</a:t>
            </a:r>
          </a:p>
          <a:p>
            <a:r>
              <a:rPr lang="en-US" altLang="ko-KR" dirty="0" smtClean="0"/>
              <a:t>http</a:t>
            </a:r>
            <a:r>
              <a:rPr lang="en-US" altLang="ko-KR" dirty="0"/>
              <a:t>://www.webkit.org/demos/sticky-notes/index.html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581569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7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must go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WHATWG</a:t>
            </a:r>
            <a:r>
              <a:rPr lang="ko-KR" altLang="en-US" dirty="0" smtClean="0"/>
              <a:t>의 논쟁 </a:t>
            </a:r>
            <a:endParaRPr lang="en-US" altLang="ko-KR" dirty="0" smtClean="0"/>
          </a:p>
          <a:p>
            <a:pPr lvl="1"/>
            <a:r>
              <a:rPr lang="en-US" dirty="0" smtClean="0"/>
              <a:t>HTML5 VS HTML Living Standard</a:t>
            </a:r>
          </a:p>
          <a:p>
            <a:r>
              <a:rPr lang="en-US" dirty="0">
                <a:hlinkClick r:id="rId3"/>
              </a:rPr>
              <a:t>http://hacks.mozilla.or.kr/2012/07/relationship-between-whatwg-html-living-standard-and-w3c-html5-spec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4" y="1744361"/>
            <a:ext cx="6442075" cy="459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6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/ Servlet3.0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faye-websocket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github.com/faye/faye-websocket-node</a:t>
            </a:r>
            <a:endParaRPr lang="en-US" altLang="ko-KR" dirty="0" smtClean="0"/>
          </a:p>
          <a:p>
            <a:r>
              <a:rPr lang="ko-KR" altLang="en-US" dirty="0" smtClean="0"/>
              <a:t>간단히 사용할 수 있는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module </a:t>
            </a:r>
          </a:p>
          <a:p>
            <a:r>
              <a:rPr lang="en-US" altLang="ko-KR" dirty="0" smtClean="0"/>
              <a:t>Servlet3.0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WebSocketServlet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7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WebWorker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Thread</a:t>
            </a:r>
            <a:r>
              <a:rPr lang="ko-KR" altLang="en-US" dirty="0" smtClean="0"/>
              <a:t>와 별도로 백그라운드에서 실행되는 작업 </a:t>
            </a:r>
            <a:endParaRPr lang="en-US" altLang="ko-KR" dirty="0" smtClean="0"/>
          </a:p>
          <a:p>
            <a:r>
              <a:rPr lang="en-US" altLang="ko-KR" dirty="0" smtClean="0"/>
              <a:t>BOM,DOM</a:t>
            </a:r>
            <a:r>
              <a:rPr lang="ko-KR" altLang="en-US" dirty="0" smtClean="0"/>
              <a:t>조작은 할 수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대용량의 처리 </a:t>
            </a:r>
            <a:r>
              <a:rPr lang="ko-KR" altLang="en-US" dirty="0" err="1" smtClean="0"/>
              <a:t>작업시에</a:t>
            </a:r>
            <a:r>
              <a:rPr lang="ko-KR" altLang="en-US" dirty="0" smtClean="0"/>
              <a:t> 유리 </a:t>
            </a:r>
            <a:endParaRPr lang="en-US" altLang="ko-KR" dirty="0" smtClean="0"/>
          </a:p>
          <a:p>
            <a:r>
              <a:rPr lang="en-US" altLang="ko-KR" dirty="0" err="1" smtClean="0"/>
              <a:t>postMessage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5638800" cy="318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WebWorker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0530"/>
            <a:ext cx="6510187" cy="349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1919416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http://www.slideshare.net/amiteshawa/web-workers-html-5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0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http://www.html5rocks.com/en/tutorials/file/filesystem/#</a:t>
            </a:r>
            <a:r>
              <a:rPr lang="en-US" altLang="ko-KR" dirty="0" smtClean="0">
                <a:hlinkClick r:id="rId2"/>
              </a:rPr>
              <a:t>toc-file-writing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www.htmlfivewow.com/demos/terminal/terminal.html</a:t>
            </a:r>
            <a:endParaRPr lang="en-US" altLang="ko-KR" dirty="0" smtClean="0"/>
          </a:p>
          <a:p>
            <a:r>
              <a:rPr lang="en-US" altLang="ko-KR" dirty="0"/>
              <a:t>http://www.htmlfivewow.com/slide1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46422"/>
            <a:ext cx="8305801" cy="361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9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Misunderstood HTML5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828898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7" y="1462261"/>
            <a:ext cx="41814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34420"/>
            <a:ext cx="47910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9532886">
            <a:off x="2997438" y="3708099"/>
            <a:ext cx="2642928" cy="11079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FF0000"/>
                </a:solidFill>
              </a:rPr>
              <a:t>Really?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 </a:t>
            </a:r>
            <a:r>
              <a:rPr lang="en-US" altLang="ko-KR" dirty="0" err="1" smtClean="0"/>
              <a:t>Zuckerberg</a:t>
            </a:r>
            <a:r>
              <a:rPr lang="en-US" altLang="ko-KR" dirty="0" smtClean="0"/>
              <a:t> said…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2" y="1676400"/>
            <a:ext cx="6332530" cy="477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8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SmartPhone</a:t>
            </a:r>
            <a:r>
              <a:rPr lang="en-US" altLang="ko-KR" dirty="0" smtClean="0"/>
              <a:t> uses  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3" y="2304676"/>
            <a:ext cx="8331121" cy="41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0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 </a:t>
            </a:r>
            <a:r>
              <a:rPr lang="en-US" altLang="ko-KR" dirty="0" err="1" smtClean="0"/>
              <a:t>Long</a:t>
            </a:r>
            <a:r>
              <a:rPr lang="en-US" altLang="ko-KR" dirty="0" smtClean="0"/>
              <a:t> ago.. HTML is simple.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4191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 XHTML2.0!  Yes HTML5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6915" y="1676400"/>
            <a:ext cx="816133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hlinkClick r:id="rId2"/>
              </a:rPr>
              <a:t>http://evolutionofweb.appspot.com/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757245" y="1905000"/>
            <a:ext cx="8001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 </a:t>
            </a:r>
            <a:r>
              <a:rPr lang="en-US" altLang="ko-KR" dirty="0" smtClean="0">
                <a:sym typeface="Wingdings" pitchFamily="2" charset="2"/>
              </a:rPr>
              <a:t> API , Page 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Media</a:t>
            </a:r>
          </a:p>
          <a:p>
            <a:pPr lvl="1"/>
            <a:r>
              <a:rPr lang="en-US" altLang="ko-KR" dirty="0" smtClean="0"/>
              <a:t>Canvas</a:t>
            </a:r>
          </a:p>
          <a:p>
            <a:pPr lvl="1"/>
            <a:r>
              <a:rPr lang="en-US" altLang="ko-KR" dirty="0" smtClean="0"/>
              <a:t>Video</a:t>
            </a:r>
          </a:p>
          <a:p>
            <a:pPr lvl="1"/>
            <a:r>
              <a:rPr lang="en-US" altLang="ko-KR" dirty="0" err="1" smtClean="0"/>
              <a:t>WebGL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Audio</a:t>
            </a:r>
          </a:p>
          <a:p>
            <a:r>
              <a:rPr lang="en-US" altLang="ko-KR" dirty="0" smtClean="0"/>
              <a:t>Application</a:t>
            </a:r>
          </a:p>
          <a:p>
            <a:pPr lvl="1"/>
            <a:r>
              <a:rPr lang="en-US" altLang="ko-KR" dirty="0" smtClean="0"/>
              <a:t>Storage</a:t>
            </a:r>
          </a:p>
          <a:p>
            <a:pPr lvl="1"/>
            <a:r>
              <a:rPr lang="en-US" altLang="ko-KR" dirty="0" smtClean="0"/>
              <a:t>CSS3</a:t>
            </a:r>
          </a:p>
          <a:p>
            <a:pPr lvl="1"/>
            <a:r>
              <a:rPr lang="en-US" altLang="ko-KR" dirty="0" err="1" smtClean="0"/>
              <a:t>WebSocket</a:t>
            </a:r>
            <a:endParaRPr lang="en-US" altLang="ko-KR" dirty="0"/>
          </a:p>
          <a:p>
            <a:pPr lvl="1"/>
            <a:r>
              <a:rPr lang="en-US" altLang="ko-KR" dirty="0" smtClean="0"/>
              <a:t>Offline</a:t>
            </a:r>
          </a:p>
          <a:p>
            <a:pPr lvl="1"/>
            <a:r>
              <a:rPr lang="en-US" altLang="ko-KR" dirty="0" smtClean="0"/>
              <a:t>XHR2</a:t>
            </a:r>
          </a:p>
          <a:p>
            <a:pPr marL="457200" lvl="2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Custom 1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293DD2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2606</TotalTime>
  <Words>272</Words>
  <Application>Microsoft Office PowerPoint</Application>
  <PresentationFormat>화면 슬라이드 쇼(4:3)</PresentationFormat>
  <Paragraphs>74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Expo</vt:lpstr>
      <vt:lpstr>HTML5 &amp; CSS3 -part 1 </vt:lpstr>
      <vt:lpstr>HTML5 must go on?</vt:lpstr>
      <vt:lpstr>Misunderstood HTML5</vt:lpstr>
      <vt:lpstr>Mark Zuckerberg said… </vt:lpstr>
      <vt:lpstr>SmartPhone uses  …</vt:lpstr>
      <vt:lpstr>Long Long ago.. HTML is simple.</vt:lpstr>
      <vt:lpstr>No XHTML2.0!  Yes HTML5</vt:lpstr>
      <vt:lpstr>http://evolutionofweb.appspot.com/ </vt:lpstr>
      <vt:lpstr>URI  API , Page  Application</vt:lpstr>
      <vt:lpstr>Web App Check list</vt:lpstr>
      <vt:lpstr>Semantic Tags의 등장 </vt:lpstr>
      <vt:lpstr>그래픽 처리를 위한 Canvas, SVG</vt:lpstr>
      <vt:lpstr>box2D.js / Cocos2D JS Engine</vt:lpstr>
      <vt:lpstr>Video </vt:lpstr>
      <vt:lpstr>WebGL with Three.js</vt:lpstr>
      <vt:lpstr>Device Orientation</vt:lpstr>
      <vt:lpstr>Webcam Access</vt:lpstr>
      <vt:lpstr>Storage API – Local/Session</vt:lpstr>
      <vt:lpstr>Storage – Web SQL DB</vt:lpstr>
      <vt:lpstr>WebSocket </vt:lpstr>
      <vt:lpstr>Node.js / Servlet3.0</vt:lpstr>
      <vt:lpstr>WebWorker</vt:lpstr>
      <vt:lpstr>WebWorker(2)</vt:lpstr>
      <vt:lpstr>System File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Storage</dc:title>
  <dc:creator>Janet Schwartzman</dc:creator>
  <cp:lastModifiedBy>TK</cp:lastModifiedBy>
  <cp:revision>154</cp:revision>
  <dcterms:created xsi:type="dcterms:W3CDTF">2011-03-14T15:22:39Z</dcterms:created>
  <dcterms:modified xsi:type="dcterms:W3CDTF">2012-11-20T08:32:29Z</dcterms:modified>
</cp:coreProperties>
</file>