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EB2910-71FB-4D1D-83BD-1CE95B3868FC}">
  <a:tblStyle styleId="{61EB2910-71FB-4D1D-83BD-1CE95B3868F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>
        <p:scale>
          <a:sx n="125" d="100"/>
          <a:sy n="125" d="100"/>
        </p:scale>
        <p:origin x="1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86532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772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74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482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48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76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330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2611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852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9928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46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27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229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797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64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136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104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459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551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115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6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89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33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16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6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15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641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3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802057" y="17912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no phot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000" i="1"/>
            </a:lvl1pPr>
            <a:lvl2pPr lvl="1" rtl="0">
              <a:spcBef>
                <a:spcPts val="0"/>
              </a:spcBef>
              <a:buSzPct val="100000"/>
              <a:defRPr sz="3000" i="1"/>
            </a:lvl2pPr>
            <a:lvl3pPr lvl="2" rtl="0">
              <a:spcBef>
                <a:spcPts val="0"/>
              </a:spcBef>
              <a:buSzPct val="100000"/>
              <a:defRPr sz="3000" i="1"/>
            </a:lvl3pPr>
            <a:lvl4pPr lvl="3" rtl="0">
              <a:spcBef>
                <a:spcPts val="0"/>
              </a:spcBef>
              <a:buSzPct val="100000"/>
              <a:defRPr sz="3000" i="1"/>
            </a:lvl4pPr>
            <a:lvl5pPr lvl="4" rtl="0">
              <a:spcBef>
                <a:spcPts val="0"/>
              </a:spcBef>
              <a:buSzPct val="100000"/>
              <a:defRPr sz="3000" i="1"/>
            </a:lvl5pPr>
            <a:lvl6pPr lvl="5" rtl="0">
              <a:spcBef>
                <a:spcPts val="0"/>
              </a:spcBef>
              <a:buSzPct val="100000"/>
              <a:defRPr sz="3000" i="1"/>
            </a:lvl6pPr>
            <a:lvl7pPr lvl="6" rtl="0">
              <a:spcBef>
                <a:spcPts val="0"/>
              </a:spcBef>
              <a:buSzPct val="100000"/>
              <a:defRPr sz="3000" i="1"/>
            </a:lvl7pPr>
            <a:lvl8pPr lvl="7" rtl="0">
              <a:spcBef>
                <a:spcPts val="0"/>
              </a:spcBef>
              <a:buSzPct val="100000"/>
              <a:defRPr sz="3000" i="1"/>
            </a:lvl8pPr>
            <a:lvl9pPr lvl="8">
              <a:spcBef>
                <a:spcPts val="0"/>
              </a:spcBef>
              <a:buSzPct val="100000"/>
              <a:defRPr sz="30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Shape 3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Shape 4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4" name="Shape 5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0" name="Shape 60"/>
          <p:cNvCxnSpPr/>
          <p:nvPr/>
        </p:nvCxnSpPr>
        <p:spPr>
          <a:xfrm>
            <a:off x="556950" y="4189168"/>
            <a:ext cx="8030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4189174"/>
            <a:ext cx="8229600" cy="610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Shape 6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lang="en"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Montserrat:400,700|Raleway:400,700,400italic,700italic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SỐ THỰC</a:t>
            </a:r>
            <a:br>
              <a:rPr lang="en-US" dirty="0" smtClean="0"/>
            </a:br>
            <a:r>
              <a:rPr lang="en-US" dirty="0" smtClean="0"/>
              <a:t>HIỆU ỨNG VÀ XẤP XỈ THỰC THỤ</a:t>
            </a:r>
            <a:endParaRPr lang="en" dirty="0"/>
          </a:p>
        </p:txBody>
      </p:sp>
      <p:grpSp>
        <p:nvGrpSpPr>
          <p:cNvPr id="75" name="Shape 75"/>
          <p:cNvGrpSpPr/>
          <p:nvPr/>
        </p:nvGrpSpPr>
        <p:grpSpPr>
          <a:xfrm>
            <a:off x="800651" y="1070678"/>
            <a:ext cx="543559" cy="446272"/>
            <a:chOff x="2599525" y="3688600"/>
            <a:chExt cx="428675" cy="351950"/>
          </a:xfrm>
        </p:grpSpPr>
        <p:sp>
          <p:nvSpPr>
            <p:cNvPr id="76" name="Shape 76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155" y="753570"/>
            <a:ext cx="1405877" cy="1104419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457200" y="2429775"/>
            <a:ext cx="3400800" cy="1221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824" y="305474"/>
            <a:ext cx="4537000" cy="453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Shape 216"/>
          <p:cNvGrpSpPr/>
          <p:nvPr/>
        </p:nvGrpSpPr>
        <p:grpSpPr>
          <a:xfrm>
            <a:off x="545201" y="615033"/>
            <a:ext cx="330347" cy="274978"/>
            <a:chOff x="1247825" y="322750"/>
            <a:chExt cx="443300" cy="369000"/>
          </a:xfrm>
        </p:grpSpPr>
        <p:sp>
          <p:nvSpPr>
            <p:cNvPr id="217" name="Shape 21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 idx="4294967295"/>
          </p:nvPr>
        </p:nvSpPr>
        <p:spPr>
          <a:xfrm>
            <a:off x="575250" y="491750"/>
            <a:ext cx="7993500" cy="13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Montserrat"/>
                <a:ea typeface="Montserrat"/>
                <a:cs typeface="Montserrat"/>
                <a:sym typeface="Montserrat"/>
              </a:rPr>
              <a:t>11</a:t>
            </a:fld>
            <a:endParaRPr lang="en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233" name="Shape 233"/>
          <p:cNvSpPr/>
          <p:nvPr/>
        </p:nvSpPr>
        <p:spPr>
          <a:xfrm>
            <a:off x="4539117" y="1092098"/>
            <a:ext cx="1938000" cy="1938000"/>
          </a:xfrm>
          <a:prstGeom prst="ellipse">
            <a:avLst/>
          </a:prstGeom>
          <a:solidFill>
            <a:srgbClr val="FFFFFF">
              <a:alpha val="196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Gray</a:t>
            </a:r>
          </a:p>
        </p:txBody>
      </p:sp>
      <p:sp>
        <p:nvSpPr>
          <p:cNvPr id="234" name="Shape 234"/>
          <p:cNvSpPr/>
          <p:nvPr/>
        </p:nvSpPr>
        <p:spPr>
          <a:xfrm>
            <a:off x="3687925" y="2530611"/>
            <a:ext cx="1938000" cy="1938000"/>
          </a:xfrm>
          <a:prstGeom prst="ellipse">
            <a:avLst/>
          </a:prstGeom>
          <a:solidFill>
            <a:srgbClr val="FFFFFF">
              <a:alpha val="196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</a:p>
        </p:txBody>
      </p:sp>
      <p:sp>
        <p:nvSpPr>
          <p:cNvPr id="235" name="Shape 235"/>
          <p:cNvSpPr/>
          <p:nvPr/>
        </p:nvSpPr>
        <p:spPr>
          <a:xfrm>
            <a:off x="5396170" y="2530611"/>
            <a:ext cx="1937999" cy="1938000"/>
          </a:xfrm>
          <a:prstGeom prst="ellipse">
            <a:avLst/>
          </a:prstGeom>
          <a:solidFill>
            <a:srgbClr val="FFFFFF">
              <a:alpha val="1962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237" name="Shape 237"/>
          <p:cNvGrpSpPr/>
          <p:nvPr/>
        </p:nvGrpSpPr>
        <p:grpSpPr>
          <a:xfrm>
            <a:off x="562855" y="647780"/>
            <a:ext cx="337387" cy="244858"/>
            <a:chOff x="3932350" y="3714775"/>
            <a:chExt cx="439650" cy="319075"/>
          </a:xfrm>
        </p:grpSpPr>
        <p:sp>
          <p:nvSpPr>
            <p:cNvPr id="238" name="Shape 23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48" name="Shape 248"/>
          <p:cNvGraphicFramePr/>
          <p:nvPr/>
        </p:nvGraphicFramePr>
        <p:xfrm>
          <a:off x="3085000" y="1286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{61EB2910-71FB-4D1D-83BD-1CE95B3868FC}</a:tableStyleId>
              </a:tblPr>
              <a:tblGrid>
                <a:gridCol w="1296825"/>
                <a:gridCol w="1296825"/>
                <a:gridCol w="1296825"/>
                <a:gridCol w="1296825"/>
              </a:tblGrid>
              <a:tr h="7498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FFFFFF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96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9620"/>
                      </a:srgbClr>
                    </a:solidFill>
                  </a:tcPr>
                </a:tc>
              </a:tr>
              <a:tr h="7498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8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98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250" name="Shape 250"/>
          <p:cNvSpPr/>
          <p:nvPr/>
        </p:nvSpPr>
        <p:spPr>
          <a:xfrm>
            <a:off x="549104" y="575171"/>
            <a:ext cx="311199" cy="311219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1338900" y="1222699"/>
            <a:ext cx="7423785" cy="353652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57" name="Shape 257"/>
          <p:cNvSpPr/>
          <p:nvPr/>
        </p:nvSpPr>
        <p:spPr>
          <a:xfrm>
            <a:off x="2682875" y="1995825"/>
            <a:ext cx="632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6486DB"/>
          </a:solidFill>
          <a:ln w="28575" cap="flat" cmpd="sng">
            <a:solidFill>
              <a:srgbClr val="1C4587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our office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59" name="Shape 259"/>
          <p:cNvSpPr/>
          <p:nvPr/>
        </p:nvSpPr>
        <p:spPr>
          <a:xfrm>
            <a:off x="1925750" y="2378075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3551550" y="3687200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4401825" y="2165900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4954875" y="4140650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994250" y="2638700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7599025" y="4189175"/>
            <a:ext cx="129300" cy="129300"/>
          </a:xfrm>
          <a:prstGeom prst="flowChartSummingJunction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/>
          <p:nvPr/>
        </p:nvSpPr>
        <p:spPr>
          <a:xfrm>
            <a:off x="558519" y="605754"/>
            <a:ext cx="229893" cy="30465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/>
              <a:t>89,526,124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ctrTitle" idx="4294967295"/>
          </p:nvPr>
        </p:nvSpPr>
        <p:spPr>
          <a:xfrm>
            <a:off x="685800" y="8003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/>
              <a:t>89,526,124$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8"/>
            <a:ext cx="7772400" cy="463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ctrTitle" idx="4294967295"/>
          </p:nvPr>
        </p:nvSpPr>
        <p:spPr>
          <a:xfrm>
            <a:off x="685800" y="342929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/>
              <a:t>100%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ubTitle" idx="4294967295"/>
          </p:nvPr>
        </p:nvSpPr>
        <p:spPr>
          <a:xfrm>
            <a:off x="685800" y="38878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ctrTitle" idx="4294967295"/>
          </p:nvPr>
        </p:nvSpPr>
        <p:spPr>
          <a:xfrm>
            <a:off x="685800" y="2114849"/>
            <a:ext cx="7772400" cy="894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/>
              <a:t>185,244 users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ubTitle" idx="4294967295"/>
          </p:nvPr>
        </p:nvSpPr>
        <p:spPr>
          <a:xfrm>
            <a:off x="685800" y="25733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cxnSp>
        <p:nvCxnSpPr>
          <p:cNvPr id="284" name="Shape 284"/>
          <p:cNvCxnSpPr/>
          <p:nvPr/>
        </p:nvCxnSpPr>
        <p:spPr>
          <a:xfrm>
            <a:off x="4416900" y="1958035"/>
            <a:ext cx="310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/>
          <p:nvPr/>
        </p:nvCxnSpPr>
        <p:spPr>
          <a:xfrm>
            <a:off x="4416900" y="3297325"/>
            <a:ext cx="3102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cxnSp>
        <p:nvCxnSpPr>
          <p:cNvPr id="292" name="Shape 292"/>
          <p:cNvCxnSpPr/>
          <p:nvPr/>
        </p:nvCxnSpPr>
        <p:spPr>
          <a:xfrm>
            <a:off x="594525" y="2639275"/>
            <a:ext cx="7871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ash"/>
            <a:round/>
            <a:headEnd type="oval" w="lg" len="lg"/>
            <a:tailEnd type="oval" w="lg" len="lg"/>
          </a:ln>
        </p:spPr>
      </p:cxnSp>
      <p:cxnSp>
        <p:nvCxnSpPr>
          <p:cNvPr id="293" name="Shape 293"/>
          <p:cNvCxnSpPr/>
          <p:nvPr/>
        </p:nvCxnSpPr>
        <p:spPr>
          <a:xfrm rot="10800000">
            <a:off x="3502512" y="2225725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294" name="Shape 294"/>
          <p:cNvCxnSpPr/>
          <p:nvPr/>
        </p:nvCxnSpPr>
        <p:spPr>
          <a:xfrm rot="10800000">
            <a:off x="5375875" y="2631175"/>
            <a:ext cx="0" cy="415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95" name="Shape 295"/>
          <p:cNvSpPr txBox="1"/>
          <p:nvPr/>
        </p:nvSpPr>
        <p:spPr>
          <a:xfrm>
            <a:off x="3166475" y="1965575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904800" y="3053100"/>
            <a:ext cx="942000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second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897025" y="1965575"/>
            <a:ext cx="678600" cy="21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last</a:t>
            </a:r>
          </a:p>
        </p:txBody>
      </p:sp>
      <p:cxnSp>
        <p:nvCxnSpPr>
          <p:cNvPr id="298" name="Shape 298"/>
          <p:cNvCxnSpPr/>
          <p:nvPr/>
        </p:nvCxnSpPr>
        <p:spPr>
          <a:xfrm rot="10800000">
            <a:off x="7237659" y="2225725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oval" w="lg" len="lg"/>
          </a:ln>
        </p:spPr>
      </p:cxnSp>
      <p:grpSp>
        <p:nvGrpSpPr>
          <p:cNvPr id="299" name="Shape 299"/>
          <p:cNvGrpSpPr/>
          <p:nvPr/>
        </p:nvGrpSpPr>
        <p:grpSpPr>
          <a:xfrm>
            <a:off x="532958" y="578420"/>
            <a:ext cx="397187" cy="295314"/>
            <a:chOff x="5247525" y="3007275"/>
            <a:chExt cx="517575" cy="384825"/>
          </a:xfrm>
        </p:grpSpPr>
        <p:sp>
          <p:nvSpPr>
            <p:cNvPr id="300" name="Shape 300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17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2"/>
          </p:nvPr>
        </p:nvSpPr>
        <p:spPr>
          <a:xfrm>
            <a:off x="4732986" y="1085100"/>
            <a:ext cx="1896299" cy="17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3"/>
          </p:nvPr>
        </p:nvSpPr>
        <p:spPr>
          <a:xfrm>
            <a:off x="6726397" y="1085100"/>
            <a:ext cx="1896300" cy="17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0" name="Shape 31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2739575" y="2761500"/>
            <a:ext cx="1896300" cy="17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2"/>
          </p:nvPr>
        </p:nvSpPr>
        <p:spPr>
          <a:xfrm>
            <a:off x="4732986" y="2761500"/>
            <a:ext cx="1896299" cy="17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3"/>
          </p:nvPr>
        </p:nvSpPr>
        <p:spPr>
          <a:xfrm>
            <a:off x="6726397" y="2761500"/>
            <a:ext cx="1896300" cy="1719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4" name="Shape 314"/>
          <p:cNvSpPr/>
          <p:nvPr/>
        </p:nvSpPr>
        <p:spPr>
          <a:xfrm>
            <a:off x="577812" y="573206"/>
            <a:ext cx="307477" cy="30747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457200" y="4189174"/>
            <a:ext cx="8229600" cy="610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321" name="Shape 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725" y="653725"/>
            <a:ext cx="5628550" cy="33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NỘI DUNG</a:t>
            </a:r>
            <a:endParaRPr lang="en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4294967295"/>
          </p:nvPr>
        </p:nvSpPr>
        <p:spPr>
          <a:xfrm>
            <a:off x="2961550" y="2487786"/>
            <a:ext cx="2627400" cy="107195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 smtClean="0"/>
              <a:t>Số</a:t>
            </a:r>
            <a:r>
              <a:rPr lang="en-US" sz="1000" b="1" dirty="0" smtClean="0"/>
              <a:t> </a:t>
            </a:r>
            <a:r>
              <a:rPr lang="en-US" sz="1000" b="1" i="1" dirty="0" smtClean="0"/>
              <a:t>pi</a:t>
            </a:r>
            <a:endParaRPr lang="en" sz="1000" b="1" i="1"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Công</a:t>
            </a:r>
            <a:r>
              <a:rPr lang="en-US" sz="1000" dirty="0" smtClean="0"/>
              <a:t> </a:t>
            </a:r>
            <a:r>
              <a:rPr lang="en-US" sz="1000" dirty="0" err="1" smtClean="0"/>
              <a:t>thức</a:t>
            </a:r>
            <a:r>
              <a:rPr lang="en-US" sz="1000" dirty="0" smtClean="0"/>
              <a:t> BBP </a:t>
            </a:r>
            <a:r>
              <a:rPr lang="en-US" sz="1000" dirty="0" err="1" smtClean="0"/>
              <a:t>để</a:t>
            </a:r>
            <a:r>
              <a:rPr lang="en-US" sz="1000" dirty="0" smtClean="0"/>
              <a:t> </a:t>
            </a:r>
            <a:r>
              <a:rPr lang="en-US" sz="1000" dirty="0" err="1" smtClean="0"/>
              <a:t>tính</a:t>
            </a:r>
            <a:r>
              <a:rPr lang="en-US" sz="1000" dirty="0" smtClean="0"/>
              <a:t> </a:t>
            </a:r>
            <a:r>
              <a:rPr lang="en-US" sz="1000" dirty="0" err="1" smtClean="0"/>
              <a:t>nhanh</a:t>
            </a:r>
            <a:r>
              <a:rPr lang="en-US" sz="1000" dirty="0" smtClean="0"/>
              <a:t> </a:t>
            </a:r>
            <a:r>
              <a:rPr lang="en-US" sz="1000" dirty="0" err="1" smtClean="0"/>
              <a:t>số</a:t>
            </a:r>
            <a:r>
              <a:rPr lang="en-US" sz="1000" dirty="0" smtClean="0"/>
              <a:t> </a:t>
            </a:r>
            <a:r>
              <a:rPr lang="en-US" sz="1000" dirty="0" err="1" smtClean="0"/>
              <a:t>thứ</a:t>
            </a:r>
            <a:r>
              <a:rPr lang="en-US" sz="1000" dirty="0" smtClean="0"/>
              <a:t> m </a:t>
            </a:r>
            <a:r>
              <a:rPr lang="en-US" sz="1000" dirty="0" err="1" smtClean="0"/>
              <a:t>sau</a:t>
            </a:r>
            <a:r>
              <a:rPr lang="en-US" sz="1000" dirty="0" smtClean="0"/>
              <a:t> </a:t>
            </a:r>
            <a:r>
              <a:rPr lang="en-US" sz="1000" dirty="0" err="1" smtClean="0"/>
              <a:t>dấu</a:t>
            </a:r>
            <a:r>
              <a:rPr lang="en-US" sz="1000" dirty="0" smtClean="0"/>
              <a:t> </a:t>
            </a:r>
            <a:r>
              <a:rPr lang="en-US" sz="1000" dirty="0" err="1" smtClean="0"/>
              <a:t>phẩy</a:t>
            </a:r>
            <a:r>
              <a:rPr lang="en-US" sz="1000" dirty="0" smtClean="0"/>
              <a:t> </a:t>
            </a:r>
            <a:r>
              <a:rPr lang="en-US" sz="1000" dirty="0" err="1" smtClean="0"/>
              <a:t>trong</a:t>
            </a:r>
            <a:r>
              <a:rPr lang="en-US" sz="1000" dirty="0" smtClean="0"/>
              <a:t> </a:t>
            </a:r>
            <a:r>
              <a:rPr lang="en-US" sz="1000" dirty="0" err="1" smtClean="0"/>
              <a:t>hệ</a:t>
            </a:r>
            <a:r>
              <a:rPr lang="en-US" sz="1000" dirty="0" smtClean="0"/>
              <a:t> </a:t>
            </a:r>
            <a:r>
              <a:rPr lang="en-US" sz="1000" dirty="0" err="1" smtClean="0"/>
              <a:t>cơ</a:t>
            </a:r>
            <a:r>
              <a:rPr lang="en-US" sz="1000" dirty="0" smtClean="0"/>
              <a:t> </a:t>
            </a:r>
            <a:r>
              <a:rPr lang="en-US" sz="1000" dirty="0" err="1" smtClean="0"/>
              <a:t>số</a:t>
            </a:r>
            <a:r>
              <a:rPr lang="en-US" sz="1000" dirty="0" smtClean="0"/>
              <a:t> </a:t>
            </a:r>
            <a:r>
              <a:rPr lang="en-US" sz="1000" dirty="0" err="1" smtClean="0"/>
              <a:t>bất</a:t>
            </a:r>
            <a:r>
              <a:rPr lang="en-US" sz="1000" dirty="0" smtClean="0"/>
              <a:t> </a:t>
            </a:r>
            <a:r>
              <a:rPr lang="en-US" sz="1000" dirty="0" err="1" smtClean="0"/>
              <a:t>kỳ</a:t>
            </a:r>
            <a:r>
              <a:rPr lang="en-US" sz="1000" dirty="0" smtClean="0"/>
              <a:t> </a:t>
            </a:r>
            <a:r>
              <a:rPr lang="en-US" sz="1000" dirty="0" err="1" smtClean="0"/>
              <a:t>với</a:t>
            </a:r>
            <a:r>
              <a:rPr lang="en-US" sz="1000" dirty="0" smtClean="0"/>
              <a:t> </a:t>
            </a:r>
            <a:r>
              <a:rPr lang="en-US" sz="1000" dirty="0" err="1" smtClean="0"/>
              <a:t>độ</a:t>
            </a:r>
            <a:r>
              <a:rPr lang="en-US" sz="1000" dirty="0" smtClean="0"/>
              <a:t> </a:t>
            </a:r>
            <a:r>
              <a:rPr lang="en-US" sz="1000" dirty="0" err="1" smtClean="0"/>
              <a:t>phức</a:t>
            </a:r>
            <a:r>
              <a:rPr lang="en-US" sz="1000" dirty="0" smtClean="0"/>
              <a:t> </a:t>
            </a:r>
            <a:r>
              <a:rPr lang="en-US" sz="1000" dirty="0" err="1" smtClean="0"/>
              <a:t>tạp</a:t>
            </a:r>
            <a:r>
              <a:rPr lang="en-US" sz="1000" dirty="0" smtClean="0"/>
              <a:t> O(n</a:t>
            </a:r>
            <a:r>
              <a:rPr lang="en-US" sz="1000" baseline="30000" dirty="0" smtClean="0"/>
              <a:t>2</a:t>
            </a:r>
            <a:r>
              <a:rPr lang="en-US" sz="1000" dirty="0" smtClean="0"/>
              <a:t>) </a:t>
            </a:r>
            <a:endParaRPr lang="en" sz="1000"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4294967295"/>
          </p:nvPr>
        </p:nvSpPr>
        <p:spPr>
          <a:xfrm>
            <a:off x="5713000" y="2487786"/>
            <a:ext cx="2926500" cy="138249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 smtClean="0"/>
              <a:t>Số</a:t>
            </a:r>
            <a:r>
              <a:rPr lang="en-US" sz="1000" b="1" dirty="0" smtClean="0"/>
              <a:t> e (</a:t>
            </a:r>
            <a:r>
              <a:rPr lang="en-US" sz="1000" b="1" dirty="0" err="1" smtClean="0"/>
              <a:t>euler</a:t>
            </a:r>
            <a:r>
              <a:rPr lang="en-US" sz="1000" b="1" dirty="0" smtClean="0"/>
              <a:t>)</a:t>
            </a:r>
            <a:endParaRPr lang="en" sz="1000" b="1" dirty="0"/>
          </a:p>
          <a:p>
            <a:pPr lvl="0">
              <a:spcBef>
                <a:spcPts val="0"/>
              </a:spcBef>
              <a:buNone/>
            </a:pPr>
            <a:r>
              <a:rPr lang="en-US" sz="1000" dirty="0" smtClean="0"/>
              <a:t>Theo </a:t>
            </a:r>
            <a:r>
              <a:rPr lang="en-US" sz="1000" dirty="0" err="1" smtClean="0"/>
              <a:t>cách</a:t>
            </a:r>
            <a:r>
              <a:rPr lang="en-US" sz="1000" dirty="0"/>
              <a:t> </a:t>
            </a:r>
            <a:r>
              <a:rPr lang="en-US" sz="1000" dirty="0" err="1"/>
              <a:t>tính</a:t>
            </a:r>
            <a:r>
              <a:rPr lang="en-US" sz="1000" dirty="0"/>
              <a:t> </a:t>
            </a:r>
            <a:r>
              <a:rPr lang="en-US" sz="1000" dirty="0" err="1"/>
              <a:t>của</a:t>
            </a:r>
            <a:r>
              <a:rPr lang="en-US" sz="1000" dirty="0"/>
              <a:t> Xavier </a:t>
            </a:r>
            <a:r>
              <a:rPr lang="en-US" sz="1000" dirty="0" err="1" smtClean="0"/>
              <a:t>Gourdon</a:t>
            </a:r>
            <a:r>
              <a:rPr lang="en-US" sz="1000" dirty="0" smtClean="0"/>
              <a:t> </a:t>
            </a:r>
            <a:r>
              <a:rPr lang="en-US" sz="1000" dirty="0" err="1" smtClean="0"/>
              <a:t>để</a:t>
            </a:r>
            <a:r>
              <a:rPr lang="en-US" sz="1000" dirty="0" smtClean="0"/>
              <a:t> </a:t>
            </a:r>
            <a:r>
              <a:rPr lang="en-US" sz="1000" dirty="0" err="1" smtClean="0"/>
              <a:t>xác</a:t>
            </a:r>
            <a:r>
              <a:rPr lang="en-US" sz="1000" dirty="0" smtClean="0"/>
              <a:t> </a:t>
            </a:r>
            <a:r>
              <a:rPr lang="en-US" sz="1000" dirty="0" err="1" smtClean="0"/>
              <a:t>định</a:t>
            </a:r>
            <a:r>
              <a:rPr lang="en-US" sz="1000" dirty="0" smtClean="0"/>
              <a:t> 9000 </a:t>
            </a:r>
            <a:r>
              <a:rPr lang="en-US" sz="1000" dirty="0" err="1" smtClean="0"/>
              <a:t>số</a:t>
            </a:r>
            <a:r>
              <a:rPr lang="en-US" sz="1000" dirty="0" smtClean="0"/>
              <a:t> </a:t>
            </a:r>
            <a:r>
              <a:rPr lang="en-US" sz="1000" dirty="0" err="1" smtClean="0"/>
              <a:t>đằng</a:t>
            </a:r>
            <a:r>
              <a:rPr lang="en-US" sz="1000" dirty="0" smtClean="0"/>
              <a:t> </a:t>
            </a:r>
            <a:r>
              <a:rPr lang="en-US" sz="1000" dirty="0" err="1" smtClean="0"/>
              <a:t>sau</a:t>
            </a:r>
            <a:r>
              <a:rPr lang="en-US" sz="1000" dirty="0" smtClean="0"/>
              <a:t> </a:t>
            </a:r>
            <a:r>
              <a:rPr lang="en-US" sz="1000" dirty="0" err="1" smtClean="0"/>
              <a:t>dấu</a:t>
            </a:r>
            <a:r>
              <a:rPr lang="en-US" sz="1000" dirty="0" smtClean="0"/>
              <a:t> </a:t>
            </a:r>
            <a:r>
              <a:rPr lang="en-US" sz="1000" dirty="0" err="1" smtClean="0"/>
              <a:t>phẩy</a:t>
            </a:r>
            <a:r>
              <a:rPr lang="en-US" sz="1000" dirty="0" smtClean="0"/>
              <a:t> </a:t>
            </a:r>
            <a:r>
              <a:rPr lang="en-US" sz="1000" dirty="0" err="1" smtClean="0"/>
              <a:t>của</a:t>
            </a:r>
            <a:r>
              <a:rPr lang="en-US" sz="1000" dirty="0" smtClean="0"/>
              <a:t> e</a:t>
            </a:r>
            <a:endParaRPr lang="en" sz="1000" dirty="0"/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89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thực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hiệu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sai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trong</a:t>
            </a:r>
            <a:r>
              <a:rPr lang="en-US" sz="1800" dirty="0" smtClean="0"/>
              <a:t> </a:t>
            </a:r>
            <a:r>
              <a:rPr lang="en-US" sz="1800" dirty="0" err="1" smtClean="0"/>
              <a:t>một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ngôn</a:t>
            </a:r>
            <a:r>
              <a:rPr lang="en-US" sz="1800" dirty="0" smtClean="0"/>
              <a:t> </a:t>
            </a:r>
            <a:r>
              <a:rPr lang="en-US" sz="1800" dirty="0" err="1" smtClean="0"/>
              <a:t>ngữ</a:t>
            </a:r>
            <a:r>
              <a:rPr lang="en-US" sz="1800" dirty="0" smtClean="0"/>
              <a:t> </a:t>
            </a:r>
            <a:r>
              <a:rPr lang="en-US" sz="1800" dirty="0" err="1" smtClean="0"/>
              <a:t>lập</a:t>
            </a:r>
            <a:r>
              <a:rPr lang="en-US" sz="1800" dirty="0" smtClean="0"/>
              <a:t> </a:t>
            </a:r>
            <a:r>
              <a:rPr lang="en-US" sz="1800" dirty="0" err="1" smtClean="0"/>
              <a:t>trình</a:t>
            </a:r>
            <a:r>
              <a:rPr lang="en-US" sz="1800" dirty="0" smtClean="0"/>
              <a:t> </a:t>
            </a:r>
            <a:r>
              <a:rPr lang="en-US" sz="1800" dirty="0" err="1" smtClean="0"/>
              <a:t>thông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endParaRPr lang="en" sz="1800" dirty="0"/>
          </a:p>
          <a:p>
            <a:pPr lvl="0">
              <a:spcBef>
                <a:spcPts val="0"/>
              </a:spcBef>
              <a:buNone/>
            </a:pPr>
            <a:r>
              <a:rPr lang="en" sz="1000" b="1" dirty="0" smtClean="0"/>
              <a:t>P</a:t>
            </a:r>
            <a:r>
              <a:rPr lang="en-US" sz="1000" b="1" dirty="0" err="1" smtClean="0"/>
              <a:t>erl</a:t>
            </a:r>
            <a:r>
              <a:rPr lang="en-US" sz="1000" b="1" dirty="0" smtClean="0"/>
              <a:t>, java, </a:t>
            </a:r>
            <a:r>
              <a:rPr lang="en-US" sz="1000" b="1" dirty="0" err="1" smtClean="0"/>
              <a:t>javascript</a:t>
            </a:r>
            <a:r>
              <a:rPr lang="en-US" sz="1000" b="1" dirty="0" smtClean="0"/>
              <a:t>, ruby, …</a:t>
            </a:r>
            <a:endParaRPr lang="en" sz="1000" b="1" dirty="0"/>
          </a:p>
        </p:txBody>
      </p:sp>
      <p:grpSp>
        <p:nvGrpSpPr>
          <p:cNvPr id="89" name="Shape 89"/>
          <p:cNvGrpSpPr/>
          <p:nvPr/>
        </p:nvGrpSpPr>
        <p:grpSpPr>
          <a:xfrm>
            <a:off x="560081" y="521592"/>
            <a:ext cx="298945" cy="364549"/>
            <a:chOff x="596350" y="929175"/>
            <a:chExt cx="407950" cy="497475"/>
          </a:xfrm>
        </p:grpSpPr>
        <p:sp>
          <p:nvSpPr>
            <p:cNvPr id="90" name="Shape 90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hape 88"/>
              <p:cNvSpPr txBox="1">
                <a:spLocks/>
              </p:cNvSpPr>
              <p:nvPr/>
            </p:nvSpPr>
            <p:spPr>
              <a:xfrm>
                <a:off x="2961550" y="3808168"/>
                <a:ext cx="5502900" cy="687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100000"/>
                  <a:buFont typeface="Raleway"/>
                  <a:buChar char="▫"/>
                  <a:defRPr sz="2400" b="0" i="0" u="none" strike="noStrike" cap="none">
                    <a:solidFill>
                      <a:srgbClr val="FFFFFF"/>
                    </a:solidFill>
                    <a:latin typeface="Raleway"/>
                    <a:ea typeface="Raleway"/>
                    <a:cs typeface="Raleway"/>
                    <a:sym typeface="Raleway"/>
                  </a:defRPr>
                </a:lvl9pPr>
              </a:lstStyle>
              <a:p>
                <a:pPr>
                  <a:buClr>
                    <a:schemeClr val="dk1"/>
                  </a:buClr>
                  <a:buSzPct val="110000"/>
                  <a:buFont typeface="Arial"/>
                  <a:buNone/>
                </a:pPr>
                <a:r>
                  <a:rPr lang="en-US" sz="1800" dirty="0" err="1" smtClean="0">
                    <a:solidFill>
                      <a:schemeClr val="bg1"/>
                    </a:solidFill>
                  </a:rPr>
                  <a:t>Tính</a:t>
                </a:r>
                <a:r>
                  <a:rPr lang="en-US" sz="18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1800" dirty="0" err="1" smtClean="0">
                    <a:solidFill>
                      <a:schemeClr val="bg1"/>
                    </a:solidFill>
                  </a:rPr>
                  <a:t>toán</a:t>
                </a:r>
                <a:r>
                  <a:rPr lang="en-US" sz="1800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charset="0"/>
                      </a:rPr>
                      <m:t> ×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1800" dirty="0" smtClean="0"/>
                  <a:t> với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err="1" smtClean="0"/>
                  <a:t>nguyên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dương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và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FLOAT</a:t>
                </a:r>
                <a:endParaRPr lang="en" sz="1800" dirty="0" smtClean="0"/>
              </a:p>
            </p:txBody>
          </p:sp>
        </mc:Choice>
        <mc:Fallback xmlns="">
          <p:sp>
            <p:nvSpPr>
              <p:cNvPr id="16" name="Shap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50" y="3808168"/>
                <a:ext cx="5502900" cy="687485"/>
              </a:xfrm>
              <a:prstGeom prst="rect">
                <a:avLst/>
              </a:prstGeom>
              <a:blipFill rotWithShape="0">
                <a:blip r:embed="rId3"/>
                <a:stretch>
                  <a:fillRect l="-997" t="-45536" b="-26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hape 88"/>
          <p:cNvSpPr txBox="1">
            <a:spLocks/>
          </p:cNvSpPr>
          <p:nvPr/>
        </p:nvSpPr>
        <p:spPr>
          <a:xfrm>
            <a:off x="2961550" y="2042125"/>
            <a:ext cx="5502900" cy="6874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Clr>
                <a:schemeClr val="dk1"/>
              </a:buClr>
              <a:buSzPct val="110000"/>
              <a:buFont typeface="Arial"/>
              <a:buNone/>
            </a:pPr>
            <a:r>
              <a:rPr lang="en-US" sz="1800" dirty="0" err="1" smtClean="0">
                <a:solidFill>
                  <a:schemeClr val="bg1"/>
                </a:solidFill>
              </a:rPr>
              <a:t>Nghiên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cứu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xấp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xỉ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thực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thụ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" sz="1800" dirty="0" smtClean="0">
              <a:solidFill>
                <a:schemeClr val="bg1"/>
              </a:solidFill>
            </a:endParaRPr>
          </a:p>
        </p:txBody>
      </p:sp>
      <p:sp>
        <p:nvSpPr>
          <p:cNvPr id="18" name="Shape 84"/>
          <p:cNvSpPr txBox="1">
            <a:spLocks/>
          </p:cNvSpPr>
          <p:nvPr/>
        </p:nvSpPr>
        <p:spPr>
          <a:xfrm>
            <a:off x="2961550" y="3147977"/>
            <a:ext cx="2443570" cy="1071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Char char="▫"/>
              <a:defRPr sz="24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Bef>
                <a:spcPts val="0"/>
              </a:spcBef>
              <a:buFont typeface="Raleway"/>
              <a:buNone/>
            </a:pPr>
            <a:r>
              <a:rPr lang="en-US" sz="1000" b="1" dirty="0" err="1" smtClean="0"/>
              <a:t>Căn</a:t>
            </a:r>
            <a:r>
              <a:rPr lang="en-US" sz="1000" b="1" dirty="0" smtClean="0"/>
              <a:t>(x)</a:t>
            </a:r>
            <a:endParaRPr lang="en" sz="1000" b="1" i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02485" y="2067910"/>
            <a:ext cx="33934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Member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err="1" smtClean="0"/>
              <a:t>Đạt</a:t>
            </a:r>
            <a:r>
              <a:rPr lang="en-US" smtClean="0"/>
              <a:t> - </a:t>
            </a:r>
            <a:r>
              <a:rPr lang="en-US" dirty="0" smtClean="0"/>
              <a:t>1511028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Hiến</a:t>
            </a:r>
            <a:r>
              <a:rPr lang="en-US" dirty="0" smtClean="0"/>
              <a:t> – 1511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Phước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– </a:t>
            </a:r>
          </a:p>
          <a:p>
            <a:endParaRPr lang="en-US" dirty="0">
              <a:solidFill>
                <a:schemeClr val="bg1"/>
              </a:solidFill>
              <a:latin typeface="Tamil MN" charset="0"/>
              <a:ea typeface="Tamil MN" charset="0"/>
              <a:cs typeface="Tamil MN" charset="0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/>
        </p:nvSpPr>
        <p:spPr>
          <a:xfrm>
            <a:off x="4854525" y="514924"/>
            <a:ext cx="2050079" cy="4113663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486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28" name="Shape 328"/>
          <p:cNvSpPr/>
          <p:nvPr/>
        </p:nvSpPr>
        <p:spPr>
          <a:xfrm>
            <a:off x="4946714" y="859910"/>
            <a:ext cx="1865700" cy="3315600"/>
          </a:xfrm>
          <a:prstGeom prst="rect">
            <a:avLst/>
          </a:prstGeom>
          <a:solidFill>
            <a:srgbClr val="FFFFFF">
              <a:alpha val="1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20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ANDROID PROJECT</a:t>
            </a:r>
          </a:p>
        </p:txBody>
      </p:sp>
      <p:sp>
        <p:nvSpPr>
          <p:cNvPr id="331" name="Shape 331"/>
          <p:cNvSpPr/>
          <p:nvPr/>
        </p:nvSpPr>
        <p:spPr>
          <a:xfrm>
            <a:off x="576275" y="499098"/>
            <a:ext cx="227112" cy="393445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50006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486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132350" y="1188850"/>
            <a:ext cx="1589700" cy="2811900"/>
          </a:xfrm>
          <a:prstGeom prst="rect">
            <a:avLst/>
          </a:prstGeom>
          <a:solidFill>
            <a:srgbClr val="FFFFFF">
              <a:alpha val="1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21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iPHONE PROJECT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41" name="Shape 341"/>
          <p:cNvSpPr/>
          <p:nvPr/>
        </p:nvSpPr>
        <p:spPr>
          <a:xfrm>
            <a:off x="576275" y="499098"/>
            <a:ext cx="227112" cy="393445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4482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486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4681600" y="910325"/>
            <a:ext cx="2493300" cy="3333600"/>
          </a:xfrm>
          <a:prstGeom prst="rect">
            <a:avLst/>
          </a:prstGeom>
          <a:solidFill>
            <a:srgbClr val="FFFFFF">
              <a:alpha val="1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22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TABLET PROJECT</a:t>
            </a:r>
          </a:p>
        </p:txBody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351" name="Shape 351"/>
          <p:cNvSpPr/>
          <p:nvPr/>
        </p:nvSpPr>
        <p:spPr>
          <a:xfrm>
            <a:off x="545800" y="516884"/>
            <a:ext cx="306537" cy="393445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3698300" y="880149"/>
            <a:ext cx="4380115" cy="340996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6486D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881587" y="1061228"/>
            <a:ext cx="4013400" cy="2562900"/>
          </a:xfrm>
          <a:prstGeom prst="rect">
            <a:avLst/>
          </a:prstGeom>
          <a:solidFill>
            <a:srgbClr val="FFFFFF">
              <a:alpha val="19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Place your screenshot here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23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DESKTOP PROJECT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457200" y="1884525"/>
            <a:ext cx="2941800" cy="2580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grpSp>
        <p:nvGrpSpPr>
          <p:cNvPr id="361" name="Shape 361"/>
          <p:cNvGrpSpPr/>
          <p:nvPr/>
        </p:nvGrpSpPr>
        <p:grpSpPr>
          <a:xfrm>
            <a:off x="554453" y="544637"/>
            <a:ext cx="354193" cy="335507"/>
            <a:chOff x="2583100" y="2973775"/>
            <a:chExt cx="461550" cy="437200"/>
          </a:xfrm>
        </p:grpSpPr>
        <p:sp>
          <p:nvSpPr>
            <p:cNvPr id="362" name="Shape 362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24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You can find me at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@username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user@mail.me</a:t>
            </a:r>
          </a:p>
        </p:txBody>
      </p:sp>
      <p:grpSp>
        <p:nvGrpSpPr>
          <p:cNvPr id="371" name="Shape 371"/>
          <p:cNvGrpSpPr/>
          <p:nvPr/>
        </p:nvGrpSpPr>
        <p:grpSpPr>
          <a:xfrm>
            <a:off x="574284" y="556823"/>
            <a:ext cx="292513" cy="292513"/>
            <a:chOff x="1278900" y="2333250"/>
            <a:chExt cx="381175" cy="381175"/>
          </a:xfrm>
        </p:grpSpPr>
        <p:sp>
          <p:nvSpPr>
            <p:cNvPr id="372" name="Shape 37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383" name="Shape 383"/>
          <p:cNvSpPr/>
          <p:nvPr/>
        </p:nvSpPr>
        <p:spPr>
          <a:xfrm>
            <a:off x="541187" y="590804"/>
            <a:ext cx="319622" cy="28691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This presentation uses the following typographies and colors: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Titles: </a:t>
            </a:r>
            <a:r>
              <a:rPr lang="en" sz="1200" b="1"/>
              <a:t>Montserrat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Body copy: </a:t>
            </a:r>
            <a:r>
              <a:rPr lang="en" sz="1200" b="1"/>
              <a:t>Raleway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 u="sng">
                <a:hlinkClick r:id="rId3"/>
              </a:rPr>
              <a:t>https://www.google.com/fonts#UsePlace:use/Collection:Montserrat:400,700|Raleway:400,700,400italic,700italic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2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/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200"/>
              <a:t>Blue </a:t>
            </a:r>
            <a:r>
              <a:rPr lang="en" sz="1200" b="1">
                <a:solidFill>
                  <a:srgbClr val="6486DB"/>
                </a:solidFill>
                <a:highlight>
                  <a:srgbClr val="FFFFFF"/>
                </a:highlight>
              </a:rPr>
              <a:t>#6486db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2961549" y="4095450"/>
            <a:ext cx="58788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1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1" name="Shape 3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2125" y="2807690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grpSp>
        <p:nvGrpSpPr>
          <p:cNvPr id="393" name="Shape 393"/>
          <p:cNvGrpSpPr/>
          <p:nvPr/>
        </p:nvGrpSpPr>
        <p:grpSpPr>
          <a:xfrm>
            <a:off x="564261" y="543100"/>
            <a:ext cx="334586" cy="334567"/>
            <a:chOff x="1923675" y="1633650"/>
            <a:chExt cx="436000" cy="435975"/>
          </a:xfrm>
        </p:grpSpPr>
        <p:sp>
          <p:nvSpPr>
            <p:cNvPr id="394" name="Shape 39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6DB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 dirty="0" err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</a:t>
            </a:r>
            <a:r>
              <a:rPr lang="en" sz="9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icons are editable shapes</a:t>
            </a:r>
            <a:r>
              <a:rPr lang="en" sz="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endParaRPr sz="9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405" name="Shape 405"/>
          <p:cNvGrpSpPr/>
          <p:nvPr/>
        </p:nvGrpSpPr>
        <p:grpSpPr>
          <a:xfrm>
            <a:off x="736503" y="600261"/>
            <a:ext cx="313080" cy="408391"/>
            <a:chOff x="590250" y="244200"/>
            <a:chExt cx="407975" cy="532175"/>
          </a:xfrm>
        </p:grpSpPr>
        <p:sp>
          <p:nvSpPr>
            <p:cNvPr id="406" name="Shape 406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0" name="Shape 420"/>
          <p:cNvGrpSpPr/>
          <p:nvPr/>
        </p:nvGrpSpPr>
        <p:grpSpPr>
          <a:xfrm>
            <a:off x="1241126" y="660540"/>
            <a:ext cx="340188" cy="283170"/>
            <a:chOff x="1247825" y="322750"/>
            <a:chExt cx="443300" cy="369000"/>
          </a:xfrm>
        </p:grpSpPr>
        <p:sp>
          <p:nvSpPr>
            <p:cNvPr id="421" name="Shape 421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1764454" y="659140"/>
            <a:ext cx="325224" cy="285971"/>
            <a:chOff x="1929775" y="320925"/>
            <a:chExt cx="423800" cy="372650"/>
          </a:xfrm>
        </p:grpSpPr>
        <p:sp>
          <p:nvSpPr>
            <p:cNvPr id="427" name="Shape 42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2" name="Shape 432"/>
          <p:cNvSpPr/>
          <p:nvPr/>
        </p:nvSpPr>
        <p:spPr>
          <a:xfrm>
            <a:off x="2309802" y="648864"/>
            <a:ext cx="266345" cy="3065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2843894" y="649804"/>
            <a:ext cx="229893" cy="30465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3836703" y="626890"/>
            <a:ext cx="307477" cy="350452"/>
            <a:chOff x="4630125" y="278900"/>
            <a:chExt cx="400675" cy="456675"/>
          </a:xfrm>
        </p:grpSpPr>
        <p:sp>
          <p:nvSpPr>
            <p:cNvPr id="435" name="Shape 435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9" name="Shape 439"/>
          <p:cNvSpPr/>
          <p:nvPr/>
        </p:nvSpPr>
        <p:spPr>
          <a:xfrm>
            <a:off x="4330266" y="648403"/>
            <a:ext cx="352332" cy="307458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0" name="Shape 440"/>
          <p:cNvGrpSpPr/>
          <p:nvPr/>
        </p:nvGrpSpPr>
        <p:grpSpPr>
          <a:xfrm>
            <a:off x="741184" y="1125911"/>
            <a:ext cx="313060" cy="381762"/>
            <a:chOff x="596350" y="929175"/>
            <a:chExt cx="407950" cy="497475"/>
          </a:xfrm>
        </p:grpSpPr>
        <p:sp>
          <p:nvSpPr>
            <p:cNvPr id="441" name="Shape 441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8" name="Shape 448"/>
          <p:cNvGrpSpPr/>
          <p:nvPr/>
        </p:nvGrpSpPr>
        <p:grpSpPr>
          <a:xfrm>
            <a:off x="1767716" y="1181528"/>
            <a:ext cx="318701" cy="272887"/>
            <a:chOff x="1934025" y="1001650"/>
            <a:chExt cx="415300" cy="355600"/>
          </a:xfrm>
        </p:grpSpPr>
        <p:sp>
          <p:nvSpPr>
            <p:cNvPr id="449" name="Shape 4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2282712" y="1158643"/>
            <a:ext cx="320542" cy="318682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2799037" y="1174529"/>
            <a:ext cx="319622" cy="28691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319564" y="1176869"/>
            <a:ext cx="310279" cy="28223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3845712" y="1179670"/>
            <a:ext cx="289712" cy="2766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4346467" y="1160962"/>
            <a:ext cx="319622" cy="320082"/>
            <a:chOff x="5294400" y="974850"/>
            <a:chExt cx="416500" cy="417100"/>
          </a:xfrm>
        </p:grpSpPr>
        <p:sp>
          <p:nvSpPr>
            <p:cNvPr id="458" name="Shape 45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4824001" y="1124990"/>
            <a:ext cx="396246" cy="385963"/>
            <a:chOff x="5916675" y="927975"/>
            <a:chExt cx="516350" cy="502950"/>
          </a:xfrm>
        </p:grpSpPr>
        <p:sp>
          <p:nvSpPr>
            <p:cNvPr id="461" name="Shape 46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716876" y="1717922"/>
            <a:ext cx="356994" cy="241117"/>
            <a:chOff x="564675" y="1700625"/>
            <a:chExt cx="465200" cy="314200"/>
          </a:xfrm>
        </p:grpSpPr>
        <p:sp>
          <p:nvSpPr>
            <p:cNvPr id="464" name="Shape 464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1232723" y="1659043"/>
            <a:ext cx="356994" cy="349531"/>
            <a:chOff x="1236875" y="1623900"/>
            <a:chExt cx="465200" cy="455475"/>
          </a:xfrm>
        </p:grpSpPr>
        <p:sp>
          <p:nvSpPr>
            <p:cNvPr id="468" name="Shape 46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1759773" y="1666525"/>
            <a:ext cx="334586" cy="334567"/>
            <a:chOff x="1923675" y="1633650"/>
            <a:chExt cx="436000" cy="435975"/>
          </a:xfrm>
        </p:grpSpPr>
        <p:sp>
          <p:nvSpPr>
            <p:cNvPr id="476" name="Shape 47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2274219" y="1665125"/>
            <a:ext cx="337368" cy="337368"/>
            <a:chOff x="2594050" y="1631825"/>
            <a:chExt cx="439625" cy="439625"/>
          </a:xfrm>
        </p:grpSpPr>
        <p:sp>
          <p:nvSpPr>
            <p:cNvPr id="483" name="Shape 48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2805100" y="1680106"/>
            <a:ext cx="307477" cy="30747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3337682" y="1639896"/>
            <a:ext cx="273827" cy="387824"/>
            <a:chOff x="3979850" y="1598950"/>
            <a:chExt cx="356825" cy="505375"/>
          </a:xfrm>
        </p:grpSpPr>
        <p:sp>
          <p:nvSpPr>
            <p:cNvPr id="489" name="Shape 48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3810074" y="1723063"/>
            <a:ext cx="360735" cy="221490"/>
            <a:chOff x="4595425" y="1707325"/>
            <a:chExt cx="470075" cy="288625"/>
          </a:xfrm>
        </p:grpSpPr>
        <p:sp>
          <p:nvSpPr>
            <p:cNvPr id="492" name="Shape 492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7" name="Shape 497"/>
          <p:cNvGrpSpPr/>
          <p:nvPr/>
        </p:nvGrpSpPr>
        <p:grpSpPr>
          <a:xfrm>
            <a:off x="4343206" y="1668866"/>
            <a:ext cx="326164" cy="329886"/>
            <a:chOff x="5290150" y="1636700"/>
            <a:chExt cx="425025" cy="429875"/>
          </a:xfrm>
        </p:grpSpPr>
        <p:sp>
          <p:nvSpPr>
            <p:cNvPr id="498" name="Shape 49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0" name="Shape 500"/>
          <p:cNvGrpSpPr/>
          <p:nvPr/>
        </p:nvGrpSpPr>
        <p:grpSpPr>
          <a:xfrm>
            <a:off x="4858112" y="1659043"/>
            <a:ext cx="328025" cy="343929"/>
            <a:chOff x="5961125" y="1623900"/>
            <a:chExt cx="427450" cy="448175"/>
          </a:xfrm>
        </p:grpSpPr>
        <p:sp>
          <p:nvSpPr>
            <p:cNvPr id="501" name="Shape 50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5362735" y="1667926"/>
            <a:ext cx="350452" cy="331766"/>
            <a:chOff x="6618700" y="1635475"/>
            <a:chExt cx="456675" cy="432325"/>
          </a:xfrm>
        </p:grpSpPr>
        <p:sp>
          <p:nvSpPr>
            <p:cNvPr id="509" name="Shape 50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756589" y="2200597"/>
            <a:ext cx="277568" cy="298115"/>
            <a:chOff x="616425" y="2329600"/>
            <a:chExt cx="361700" cy="388475"/>
          </a:xfrm>
        </p:grpSpPr>
        <p:sp>
          <p:nvSpPr>
            <p:cNvPr id="515" name="Shape 515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1264973" y="2203398"/>
            <a:ext cx="292513" cy="292513"/>
            <a:chOff x="1278900" y="2333250"/>
            <a:chExt cx="381175" cy="381175"/>
          </a:xfrm>
        </p:grpSpPr>
        <p:sp>
          <p:nvSpPr>
            <p:cNvPr id="524" name="Shape 52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8" name="Shape 528"/>
          <p:cNvGrpSpPr/>
          <p:nvPr/>
        </p:nvGrpSpPr>
        <p:grpSpPr>
          <a:xfrm>
            <a:off x="1780800" y="2203398"/>
            <a:ext cx="292532" cy="292513"/>
            <a:chOff x="1951075" y="2333250"/>
            <a:chExt cx="381200" cy="381175"/>
          </a:xfrm>
        </p:grpSpPr>
        <p:sp>
          <p:nvSpPr>
            <p:cNvPr id="529" name="Shape 52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3" name="Shape 533"/>
          <p:cNvGrpSpPr/>
          <p:nvPr/>
        </p:nvGrpSpPr>
        <p:grpSpPr>
          <a:xfrm>
            <a:off x="2296646" y="2203398"/>
            <a:ext cx="292513" cy="292513"/>
            <a:chOff x="2623275" y="2333250"/>
            <a:chExt cx="381175" cy="381175"/>
          </a:xfrm>
        </p:grpSpPr>
        <p:sp>
          <p:nvSpPr>
            <p:cNvPr id="534" name="Shape 534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8" name="Shape 538"/>
          <p:cNvGrpSpPr/>
          <p:nvPr/>
        </p:nvGrpSpPr>
        <p:grpSpPr>
          <a:xfrm>
            <a:off x="2880714" y="2152942"/>
            <a:ext cx="156069" cy="389704"/>
            <a:chOff x="3384375" y="2267500"/>
            <a:chExt cx="203375" cy="507825"/>
          </a:xfrm>
        </p:grpSpPr>
        <p:sp>
          <p:nvSpPr>
            <p:cNvPr id="539" name="Shape 5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3926412" y="2202458"/>
            <a:ext cx="128040" cy="290652"/>
            <a:chOff x="4747025" y="2332025"/>
            <a:chExt cx="166850" cy="378750"/>
          </a:xfrm>
        </p:grpSpPr>
        <p:sp>
          <p:nvSpPr>
            <p:cNvPr id="542" name="Shape 542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4" name="Shape 544"/>
          <p:cNvGrpSpPr/>
          <p:nvPr/>
        </p:nvGrpSpPr>
        <p:grpSpPr>
          <a:xfrm>
            <a:off x="3408244" y="2154803"/>
            <a:ext cx="132702" cy="385963"/>
            <a:chOff x="4071800" y="2269925"/>
            <a:chExt cx="172925" cy="502950"/>
          </a:xfrm>
        </p:grpSpPr>
        <p:sp>
          <p:nvSpPr>
            <p:cNvPr id="545" name="Shape 545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47" name="Shape 547"/>
          <p:cNvSpPr/>
          <p:nvPr/>
        </p:nvSpPr>
        <p:spPr>
          <a:xfrm>
            <a:off x="4360176" y="2195507"/>
            <a:ext cx="292513" cy="308398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48" name="Shape 548"/>
          <p:cNvGrpSpPr/>
          <p:nvPr/>
        </p:nvGrpSpPr>
        <p:grpSpPr>
          <a:xfrm>
            <a:off x="4866995" y="2201058"/>
            <a:ext cx="315881" cy="297194"/>
            <a:chOff x="5972700" y="2330200"/>
            <a:chExt cx="411625" cy="387275"/>
          </a:xfrm>
        </p:grpSpPr>
        <p:sp>
          <p:nvSpPr>
            <p:cNvPr id="549" name="Shape 5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845378" y="2683253"/>
            <a:ext cx="100011" cy="364476"/>
            <a:chOff x="732125" y="2958550"/>
            <a:chExt cx="130325" cy="474950"/>
          </a:xfrm>
        </p:grpSpPr>
        <p:sp>
          <p:nvSpPr>
            <p:cNvPr id="552" name="Shape 552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0" name="Shape 560"/>
          <p:cNvSpPr/>
          <p:nvPr/>
        </p:nvSpPr>
        <p:spPr>
          <a:xfrm>
            <a:off x="1773850" y="2668834"/>
            <a:ext cx="306537" cy="393445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297700" y="2668834"/>
            <a:ext cx="227112" cy="393445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2265816" y="2694937"/>
            <a:ext cx="354193" cy="335507"/>
            <a:chOff x="2583100" y="2973775"/>
            <a:chExt cx="461550" cy="437200"/>
          </a:xfrm>
        </p:grpSpPr>
        <p:sp>
          <p:nvSpPr>
            <p:cNvPr id="563" name="Shape 563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5" name="Shape 565"/>
          <p:cNvSpPr/>
          <p:nvPr/>
        </p:nvSpPr>
        <p:spPr>
          <a:xfrm>
            <a:off x="3827947" y="2702946"/>
            <a:ext cx="325224" cy="325224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6" name="Shape 566"/>
          <p:cNvGrpSpPr/>
          <p:nvPr/>
        </p:nvGrpSpPr>
        <p:grpSpPr>
          <a:xfrm>
            <a:off x="4310496" y="2720645"/>
            <a:ext cx="397187" cy="295314"/>
            <a:chOff x="5247525" y="3007275"/>
            <a:chExt cx="517575" cy="384825"/>
          </a:xfrm>
        </p:grpSpPr>
        <p:sp>
          <p:nvSpPr>
            <p:cNvPr id="567" name="Shape 56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316195" y="2703820"/>
            <a:ext cx="313060" cy="319622"/>
            <a:chOff x="3951850" y="2985350"/>
            <a:chExt cx="407950" cy="416500"/>
          </a:xfrm>
        </p:grpSpPr>
        <p:sp>
          <p:nvSpPr>
            <p:cNvPr id="570" name="Shape 5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720157" y="3242093"/>
            <a:ext cx="362596" cy="278489"/>
            <a:chOff x="568950" y="3686775"/>
            <a:chExt cx="472500" cy="362900"/>
          </a:xfrm>
        </p:grpSpPr>
        <p:sp>
          <p:nvSpPr>
            <p:cNvPr id="575" name="Shape 575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8" name="Shape 578"/>
          <p:cNvSpPr/>
          <p:nvPr/>
        </p:nvSpPr>
        <p:spPr>
          <a:xfrm>
            <a:off x="4898930" y="2688000"/>
            <a:ext cx="246719" cy="355133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9" name="Shape 579"/>
          <p:cNvGrpSpPr/>
          <p:nvPr/>
        </p:nvGrpSpPr>
        <p:grpSpPr>
          <a:xfrm>
            <a:off x="1238804" y="3265461"/>
            <a:ext cx="344850" cy="231773"/>
            <a:chOff x="1244800" y="3717225"/>
            <a:chExt cx="449375" cy="302025"/>
          </a:xfrm>
        </p:grpSpPr>
        <p:sp>
          <p:nvSpPr>
            <p:cNvPr id="580" name="Shape 580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6" name="Shape 586"/>
          <p:cNvGrpSpPr/>
          <p:nvPr/>
        </p:nvGrpSpPr>
        <p:grpSpPr>
          <a:xfrm>
            <a:off x="1759313" y="3247695"/>
            <a:ext cx="335507" cy="262143"/>
            <a:chOff x="1923075" y="3694075"/>
            <a:chExt cx="437200" cy="341600"/>
          </a:xfrm>
        </p:grpSpPr>
        <p:sp>
          <p:nvSpPr>
            <p:cNvPr id="587" name="Shape 58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6" name="Shape 596"/>
          <p:cNvGrpSpPr/>
          <p:nvPr/>
        </p:nvGrpSpPr>
        <p:grpSpPr>
          <a:xfrm>
            <a:off x="2278420" y="3243494"/>
            <a:ext cx="328965" cy="270086"/>
            <a:chOff x="2599525" y="3688600"/>
            <a:chExt cx="428675" cy="351950"/>
          </a:xfrm>
        </p:grpSpPr>
        <p:sp>
          <p:nvSpPr>
            <p:cNvPr id="597" name="Shape 59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2810152" y="3224808"/>
            <a:ext cx="304676" cy="300456"/>
            <a:chOff x="3292425" y="3664250"/>
            <a:chExt cx="397025" cy="391525"/>
          </a:xfrm>
        </p:grpSpPr>
        <p:sp>
          <p:nvSpPr>
            <p:cNvPr id="601" name="Shape 601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3301230" y="3263580"/>
            <a:ext cx="337387" cy="244858"/>
            <a:chOff x="3932350" y="3714775"/>
            <a:chExt cx="439650" cy="319075"/>
          </a:xfrm>
        </p:grpSpPr>
        <p:sp>
          <p:nvSpPr>
            <p:cNvPr id="605" name="Shape 60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0" name="Shape 610"/>
          <p:cNvGrpSpPr/>
          <p:nvPr/>
        </p:nvGrpSpPr>
        <p:grpSpPr>
          <a:xfrm>
            <a:off x="3817076" y="3263580"/>
            <a:ext cx="337368" cy="244858"/>
            <a:chOff x="4604550" y="3714775"/>
            <a:chExt cx="439625" cy="319075"/>
          </a:xfrm>
        </p:grpSpPr>
        <p:sp>
          <p:nvSpPr>
            <p:cNvPr id="611" name="Shape 611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4345067" y="3238352"/>
            <a:ext cx="322423" cy="286451"/>
            <a:chOff x="5292575" y="3681900"/>
            <a:chExt cx="420150" cy="373275"/>
          </a:xfrm>
        </p:grpSpPr>
        <p:sp>
          <p:nvSpPr>
            <p:cNvPr id="614" name="Shape 614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842687" y="3201901"/>
            <a:ext cx="358874" cy="358874"/>
            <a:chOff x="5941025" y="3634400"/>
            <a:chExt cx="467650" cy="467650"/>
          </a:xfrm>
        </p:grpSpPr>
        <p:sp>
          <p:nvSpPr>
            <p:cNvPr id="622" name="Shape 622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5381441" y="3224808"/>
            <a:ext cx="313060" cy="313080"/>
            <a:chOff x="6643075" y="3664250"/>
            <a:chExt cx="407950" cy="407975"/>
          </a:xfrm>
        </p:grpSpPr>
        <p:sp>
          <p:nvSpPr>
            <p:cNvPr id="629" name="Shape 62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725759" y="3727570"/>
            <a:ext cx="339248" cy="339229"/>
            <a:chOff x="576250" y="4319400"/>
            <a:chExt cx="442075" cy="442050"/>
          </a:xfrm>
        </p:grpSpPr>
        <p:sp>
          <p:nvSpPr>
            <p:cNvPr id="632" name="Shape 632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6" name="Shape 636"/>
          <p:cNvSpPr/>
          <p:nvPr/>
        </p:nvSpPr>
        <p:spPr>
          <a:xfrm>
            <a:off x="1227615" y="3793548"/>
            <a:ext cx="367277" cy="207466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3319104" y="3741671"/>
            <a:ext cx="311199" cy="311219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2803239" y="3761297"/>
            <a:ext cx="311199" cy="271966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3833568" y="3740270"/>
            <a:ext cx="314000" cy="314020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0" name="Shape 640"/>
          <p:cNvGrpSpPr/>
          <p:nvPr/>
        </p:nvGrpSpPr>
        <p:grpSpPr>
          <a:xfrm>
            <a:off x="4326381" y="3744855"/>
            <a:ext cx="359795" cy="297194"/>
            <a:chOff x="5268225" y="4341925"/>
            <a:chExt cx="468850" cy="387275"/>
          </a:xfrm>
        </p:grpSpPr>
        <p:sp>
          <p:nvSpPr>
            <p:cNvPr id="641" name="Shape 641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9" name="Shape 649"/>
          <p:cNvGrpSpPr/>
          <p:nvPr/>
        </p:nvGrpSpPr>
        <p:grpSpPr>
          <a:xfrm>
            <a:off x="4860453" y="3735512"/>
            <a:ext cx="323343" cy="323343"/>
            <a:chOff x="5964175" y="4329750"/>
            <a:chExt cx="421350" cy="421350"/>
          </a:xfrm>
        </p:grpSpPr>
        <p:sp>
          <p:nvSpPr>
            <p:cNvPr id="650" name="Shape 650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2" name="Shape 652"/>
          <p:cNvGrpSpPr/>
          <p:nvPr/>
        </p:nvGrpSpPr>
        <p:grpSpPr>
          <a:xfrm>
            <a:off x="1241126" y="4251359"/>
            <a:ext cx="340188" cy="328965"/>
            <a:chOff x="1247825" y="5001950"/>
            <a:chExt cx="443300" cy="428675"/>
          </a:xfrm>
        </p:grpSpPr>
        <p:sp>
          <p:nvSpPr>
            <p:cNvPr id="653" name="Shape 65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787342" y="4234994"/>
            <a:ext cx="279448" cy="356073"/>
            <a:chOff x="1959600" y="4980625"/>
            <a:chExt cx="364150" cy="464000"/>
          </a:xfrm>
        </p:grpSpPr>
        <p:sp>
          <p:nvSpPr>
            <p:cNvPr id="660" name="Shape 660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2282641" y="4248558"/>
            <a:ext cx="320542" cy="329425"/>
            <a:chOff x="2605025" y="4998300"/>
            <a:chExt cx="417700" cy="429275"/>
          </a:xfrm>
        </p:grpSpPr>
        <p:sp>
          <p:nvSpPr>
            <p:cNvPr id="668" name="Shape 66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1" name="Shape 671"/>
          <p:cNvGrpSpPr/>
          <p:nvPr/>
        </p:nvGrpSpPr>
        <p:grpSpPr>
          <a:xfrm>
            <a:off x="2767177" y="4251359"/>
            <a:ext cx="383162" cy="319142"/>
            <a:chOff x="3236425" y="5001950"/>
            <a:chExt cx="499300" cy="415875"/>
          </a:xfrm>
        </p:grpSpPr>
        <p:sp>
          <p:nvSpPr>
            <p:cNvPr id="672" name="Shape 672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3328799" y="4234994"/>
            <a:ext cx="291592" cy="347190"/>
            <a:chOff x="3968275" y="4980625"/>
            <a:chExt cx="379975" cy="452425"/>
          </a:xfrm>
        </p:grpSpPr>
        <p:sp>
          <p:nvSpPr>
            <p:cNvPr id="679" name="Shape 67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4840347" y="4312559"/>
            <a:ext cx="369157" cy="200943"/>
            <a:chOff x="5937975" y="5081700"/>
            <a:chExt cx="481050" cy="261850"/>
          </a:xfrm>
        </p:grpSpPr>
        <p:sp>
          <p:nvSpPr>
            <p:cNvPr id="683" name="Shape 683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5404789" y="4273786"/>
            <a:ext cx="264944" cy="304657"/>
            <a:chOff x="6673500" y="5031175"/>
            <a:chExt cx="345250" cy="397000"/>
          </a:xfrm>
        </p:grpSpPr>
        <p:sp>
          <p:nvSpPr>
            <p:cNvPr id="687" name="Shape 68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3297508" y="644176"/>
            <a:ext cx="354193" cy="315881"/>
            <a:chOff x="3927500" y="301425"/>
            <a:chExt cx="461550" cy="411625"/>
          </a:xfrm>
        </p:grpSpPr>
        <p:sp>
          <p:nvSpPr>
            <p:cNvPr id="693" name="Shape 693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1" name="Shape 701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0" name="Shape 720"/>
          <p:cNvGrpSpPr/>
          <p:nvPr/>
        </p:nvGrpSpPr>
        <p:grpSpPr>
          <a:xfrm>
            <a:off x="5386103" y="650257"/>
            <a:ext cx="303736" cy="303736"/>
            <a:chOff x="6649150" y="309350"/>
            <a:chExt cx="395800" cy="395800"/>
          </a:xfrm>
        </p:grpSpPr>
        <p:sp>
          <p:nvSpPr>
            <p:cNvPr id="721" name="Shape 721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867916" y="657260"/>
            <a:ext cx="308418" cy="292053"/>
            <a:chOff x="5973900" y="318475"/>
            <a:chExt cx="401900" cy="380575"/>
          </a:xfrm>
        </p:grpSpPr>
        <p:sp>
          <p:nvSpPr>
            <p:cNvPr id="745" name="Shape 745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1257030" y="1125911"/>
            <a:ext cx="313060" cy="381762"/>
            <a:chOff x="1268550" y="929175"/>
            <a:chExt cx="407950" cy="497475"/>
          </a:xfrm>
        </p:grpSpPr>
        <p:sp>
          <p:nvSpPr>
            <p:cNvPr id="760" name="Shape 760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3" name="Shape 763"/>
          <p:cNvGrpSpPr/>
          <p:nvPr/>
        </p:nvGrpSpPr>
        <p:grpSpPr>
          <a:xfrm>
            <a:off x="5352932" y="1140396"/>
            <a:ext cx="370078" cy="355133"/>
            <a:chOff x="6605925" y="948050"/>
            <a:chExt cx="482250" cy="462775"/>
          </a:xfrm>
        </p:grpSpPr>
        <p:sp>
          <p:nvSpPr>
            <p:cNvPr id="764" name="Shape 764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7" name="Shape 76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8" name="Shape 76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5439379" y="2192175"/>
            <a:ext cx="197183" cy="312619"/>
            <a:chOff x="6718575" y="2318625"/>
            <a:chExt cx="256950" cy="407375"/>
          </a:xfrm>
        </p:grpSpPr>
        <p:sp>
          <p:nvSpPr>
            <p:cNvPr id="771" name="Shape 77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9" name="Shape 779"/>
          <p:cNvGrpSpPr/>
          <p:nvPr/>
        </p:nvGrpSpPr>
        <p:grpSpPr>
          <a:xfrm>
            <a:off x="2792866" y="2764559"/>
            <a:ext cx="331766" cy="201883"/>
            <a:chOff x="3269900" y="3064500"/>
            <a:chExt cx="432325" cy="263075"/>
          </a:xfrm>
        </p:grpSpPr>
        <p:sp>
          <p:nvSpPr>
            <p:cNvPr id="780" name="Shape 780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5416933" y="2702880"/>
            <a:ext cx="242057" cy="340188"/>
            <a:chOff x="6689325" y="2984125"/>
            <a:chExt cx="315425" cy="443300"/>
          </a:xfrm>
        </p:grpSpPr>
        <p:sp>
          <p:nvSpPr>
            <p:cNvPr id="784" name="Shape 784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1809309" y="3702341"/>
            <a:ext cx="234114" cy="378481"/>
            <a:chOff x="1988225" y="4286525"/>
            <a:chExt cx="305075" cy="493200"/>
          </a:xfrm>
        </p:grpSpPr>
        <p:sp>
          <p:nvSpPr>
            <p:cNvPr id="790" name="Shape 790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2305989" y="3728970"/>
            <a:ext cx="282710" cy="357934"/>
            <a:chOff x="2635450" y="4321225"/>
            <a:chExt cx="368400" cy="466425"/>
          </a:xfrm>
        </p:grpSpPr>
        <p:sp>
          <p:nvSpPr>
            <p:cNvPr id="798" name="Shape 79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4" name="Shape 804"/>
          <p:cNvGrpSpPr/>
          <p:nvPr/>
        </p:nvGrpSpPr>
        <p:grpSpPr>
          <a:xfrm>
            <a:off x="5381441" y="3720087"/>
            <a:ext cx="313060" cy="350452"/>
            <a:chOff x="6643075" y="4309650"/>
            <a:chExt cx="407950" cy="456675"/>
          </a:xfrm>
        </p:grpSpPr>
        <p:sp>
          <p:nvSpPr>
            <p:cNvPr id="805" name="Shape 805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3" name="Shape 813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4" name="Shape 814"/>
          <p:cNvGrpSpPr/>
          <p:nvPr/>
        </p:nvGrpSpPr>
        <p:grpSpPr>
          <a:xfrm>
            <a:off x="4299752" y="4214907"/>
            <a:ext cx="413072" cy="396246"/>
            <a:chOff x="5233525" y="4954450"/>
            <a:chExt cx="538275" cy="516350"/>
          </a:xfrm>
        </p:grpSpPr>
        <p:sp>
          <p:nvSpPr>
            <p:cNvPr id="815" name="Shape 815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>
            <a:off x="3780165" y="4221910"/>
            <a:ext cx="420554" cy="382241"/>
            <a:chOff x="4556450" y="4963575"/>
            <a:chExt cx="548025" cy="498100"/>
          </a:xfrm>
        </p:grpSpPr>
        <p:sp>
          <p:nvSpPr>
            <p:cNvPr id="827" name="Shape 82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2" name="Shape 832"/>
          <p:cNvGrpSpPr/>
          <p:nvPr/>
        </p:nvGrpSpPr>
        <p:grpSpPr>
          <a:xfrm>
            <a:off x="691648" y="4304616"/>
            <a:ext cx="406530" cy="224771"/>
            <a:chOff x="531800" y="5071350"/>
            <a:chExt cx="529750" cy="292900"/>
          </a:xfrm>
        </p:grpSpPr>
        <p:sp>
          <p:nvSpPr>
            <p:cNvPr id="833" name="Shape 833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41" name="Shape 84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3" name="Shape 843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44" name="Shape 844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6" name="Shape 846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47" name="Shape 84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9" name="Shape 849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0" name="Shape 850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1" name="Shape 851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HELLO!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/>
              <a:t>I am 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/>
              <a:t>I am here because I love to give presentations.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You can find me at @username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3</a:t>
            </a:fld>
            <a:endParaRPr lang="en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4" name="Shape 104"/>
          <p:cNvGrpSpPr/>
          <p:nvPr/>
        </p:nvGrpSpPr>
        <p:grpSpPr>
          <a:xfrm>
            <a:off x="574284" y="556823"/>
            <a:ext cx="292513" cy="292513"/>
            <a:chOff x="1278900" y="2333250"/>
            <a:chExt cx="381175" cy="381175"/>
          </a:xfrm>
        </p:grpSpPr>
        <p:sp>
          <p:nvSpPr>
            <p:cNvPr id="105" name="Shape 10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grpSp>
        <p:nvGrpSpPr>
          <p:cNvPr id="115" name="Shape 115"/>
          <p:cNvGrpSpPr/>
          <p:nvPr/>
        </p:nvGrpSpPr>
        <p:grpSpPr>
          <a:xfrm>
            <a:off x="795127" y="927909"/>
            <a:ext cx="548628" cy="530528"/>
            <a:chOff x="1247825" y="5001950"/>
            <a:chExt cx="443300" cy="428675"/>
          </a:xfrm>
        </p:grpSpPr>
        <p:sp>
          <p:nvSpPr>
            <p:cNvPr id="116" name="Shape 116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68953" y="551498"/>
            <a:ext cx="215966" cy="342398"/>
            <a:chOff x="6718575" y="2318625"/>
            <a:chExt cx="256950" cy="407375"/>
          </a:xfrm>
        </p:grpSpPr>
        <p:sp>
          <p:nvSpPr>
            <p:cNvPr id="135" name="Shape 13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ctrTitle" idx="4294967295"/>
          </p:nvPr>
        </p:nvSpPr>
        <p:spPr>
          <a:xfrm>
            <a:off x="685800" y="1202350"/>
            <a:ext cx="6093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BIG CONCEPT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0"/>
            <a:ext cx="4910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151" name="Shape 151"/>
          <p:cNvSpPr/>
          <p:nvPr/>
        </p:nvSpPr>
        <p:spPr>
          <a:xfrm rot="9835936">
            <a:off x="6580776" y="2593760"/>
            <a:ext cx="162727" cy="15537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2" name="Shape 152"/>
          <p:cNvGrpSpPr/>
          <p:nvPr/>
        </p:nvGrpSpPr>
        <p:grpSpPr>
          <a:xfrm>
            <a:off x="5000188" y="1088673"/>
            <a:ext cx="162684" cy="162919"/>
            <a:chOff x="5294400" y="974850"/>
            <a:chExt cx="416500" cy="417100"/>
          </a:xfrm>
        </p:grpSpPr>
        <p:sp>
          <p:nvSpPr>
            <p:cNvPr id="153" name="Shape 153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7068970" y="1715282"/>
            <a:ext cx="1262238" cy="1262397"/>
            <a:chOff x="6643075" y="3664250"/>
            <a:chExt cx="407950" cy="407975"/>
          </a:xfrm>
        </p:grpSpPr>
        <p:sp>
          <p:nvSpPr>
            <p:cNvPr id="156" name="Shape 15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8" name="Shape 158"/>
          <p:cNvGrpSpPr/>
          <p:nvPr/>
        </p:nvGrpSpPr>
        <p:grpSpPr>
          <a:xfrm rot="4171020">
            <a:off x="6563375" y="1551792"/>
            <a:ext cx="454544" cy="454519"/>
            <a:chOff x="576250" y="4319400"/>
            <a:chExt cx="442075" cy="442050"/>
          </a:xfrm>
        </p:grpSpPr>
        <p:sp>
          <p:nvSpPr>
            <p:cNvPr id="159" name="Shape 15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>
            <a:off x="4620497" y="1288158"/>
            <a:ext cx="358874" cy="358874"/>
            <a:chOff x="5941025" y="3634400"/>
            <a:chExt cx="467650" cy="467650"/>
          </a:xfrm>
        </p:grpSpPr>
        <p:sp>
          <p:nvSpPr>
            <p:cNvPr id="164" name="Shape 16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 rot="1902146">
            <a:off x="7410555" y="1156421"/>
            <a:ext cx="162717" cy="15536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rot="-1130564">
            <a:off x="4363392" y="1257498"/>
            <a:ext cx="162712" cy="15536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6827347" y="2810427"/>
            <a:ext cx="98496" cy="9404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 rot="-9946640">
            <a:off x="7756224" y="760053"/>
            <a:ext cx="98495" cy="9404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3967602">
            <a:off x="4264876" y="1514899"/>
            <a:ext cx="98505" cy="9405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715072">
            <a:off x="5038781" y="1345443"/>
            <a:ext cx="1437259" cy="262263"/>
          </a:xfrm>
          <a:custGeom>
            <a:avLst/>
            <a:gdLst/>
            <a:ahLst/>
            <a:cxnLst/>
            <a:rect l="0" t="0" r="0" b="0"/>
            <a:pathLst>
              <a:path w="57493" h="10491" extrusionOk="0">
                <a:moveTo>
                  <a:pt x="0" y="10491"/>
                </a:moveTo>
                <a:cubicBezTo>
                  <a:pt x="4699" y="8765"/>
                  <a:pt x="18613" y="1055"/>
                  <a:pt x="28196" y="138"/>
                </a:cubicBezTo>
                <a:cubicBezTo>
                  <a:pt x="37778" y="-779"/>
                  <a:pt x="52610" y="4176"/>
                  <a:pt x="57493" y="4984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lg" len="lg"/>
            <a:tailEnd type="none" w="lg" len="lg"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2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84" name="Shape 184"/>
          <p:cNvGrpSpPr/>
          <p:nvPr/>
        </p:nvGrpSpPr>
        <p:grpSpPr>
          <a:xfrm>
            <a:off x="573607" y="565508"/>
            <a:ext cx="315881" cy="297194"/>
            <a:chOff x="5972700" y="2330200"/>
            <a:chExt cx="411625" cy="387275"/>
          </a:xfrm>
        </p:grpSpPr>
        <p:sp>
          <p:nvSpPr>
            <p:cNvPr id="185" name="Shape 18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2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3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pSp>
        <p:nvGrpSpPr>
          <p:cNvPr id="196" name="Shape 196"/>
          <p:cNvGrpSpPr/>
          <p:nvPr/>
        </p:nvGrpSpPr>
        <p:grpSpPr>
          <a:xfrm>
            <a:off x="560527" y="486714"/>
            <a:ext cx="413072" cy="396246"/>
            <a:chOff x="5233525" y="4954450"/>
            <a:chExt cx="538275" cy="516350"/>
          </a:xfrm>
        </p:grpSpPr>
        <p:sp>
          <p:nvSpPr>
            <p:cNvPr id="197" name="Shape 19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883</Words>
  <Application>Microsoft Macintosh PowerPoint</Application>
  <PresentationFormat>On-screen Show (16:9)</PresentationFormat>
  <Paragraphs>155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Cambria Math</vt:lpstr>
      <vt:lpstr>Montserrat</vt:lpstr>
      <vt:lpstr>Raleway</vt:lpstr>
      <vt:lpstr>Tamil MN</vt:lpstr>
      <vt:lpstr>Arial</vt:lpstr>
      <vt:lpstr>Marina template</vt:lpstr>
      <vt:lpstr>SỐ THỰC HIỆU ỨNG VÀ XẤP XỈ THỰC THỤ</vt:lpstr>
      <vt:lpstr>NỘI DUNG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</vt:lpstr>
      <vt:lpstr>CREDITS</vt:lpstr>
      <vt:lpstr>PRESENTATION DESIGN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SỐ THỰC HIỆU ỨNG VÀ XẤP XỈ THỰC THỤ</dc:title>
  <cp:lastModifiedBy>Microsoft Office User</cp:lastModifiedBy>
  <cp:revision>8</cp:revision>
  <dcterms:modified xsi:type="dcterms:W3CDTF">2016-04-10T14:52:44Z</dcterms:modified>
</cp:coreProperties>
</file>