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8" r:id="rId3"/>
    <p:sldId id="259" r:id="rId4"/>
    <p:sldId id="260" r:id="rId5"/>
    <p:sldId id="264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3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8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46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837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79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9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7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62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9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8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8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9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CB9191-E244-4434-97C0-0E6D15694DCD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9A7811-C696-489D-B378-E1CF51650F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1" y="1329002"/>
            <a:ext cx="9452555" cy="2541431"/>
          </a:xfrm>
        </p:spPr>
        <p:txBody>
          <a:bodyPr/>
          <a:lstStyle/>
          <a:p>
            <a:pPr algn="ctr"/>
            <a:r>
              <a:rPr lang="ko-KR" altLang="en-US" dirty="0"/>
              <a:t>영상처리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9DC666-C6F9-47C4-8750-CC58DCDB1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966563"/>
            <a:ext cx="8637072" cy="671680"/>
          </a:xfrm>
        </p:spPr>
        <p:txBody>
          <a:bodyPr/>
          <a:lstStyle/>
          <a:p>
            <a:pPr algn="ctr"/>
            <a:r>
              <a:rPr lang="ko-KR" altLang="en-US" dirty="0"/>
              <a:t>히스토그램 </a:t>
            </a:r>
            <a:r>
              <a:rPr lang="en-US" altLang="ko-KR" dirty="0" err="1"/>
              <a:t>YCbCr</a:t>
            </a:r>
            <a:r>
              <a:rPr lang="en-US" altLang="ko-KR" dirty="0"/>
              <a:t> &amp; HSI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02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히스토그램이란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많은 공간 도메인 처리 기법들을 위한 기초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X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축은 이미지 픽셀 값 종류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축은 해당 픽셀 값을 가진 픽셀들의 수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C45E7-A2B5-4ABE-8648-D71F0922C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5" y="3696941"/>
            <a:ext cx="3493575" cy="2113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E4E470-8D64-4262-8E32-2D39BC88A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786" y="3380794"/>
            <a:ext cx="4070426" cy="274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히스토그램 </a:t>
            </a:r>
            <a:r>
              <a:rPr lang="ko-KR" altLang="en-US" sz="3600" dirty="0" err="1"/>
              <a:t>평활화란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영상의 밝기 값들을 균일하게 분산시키는 기술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히스토그램 확장의 일종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콘트라스트가 나쁜 영상 개선에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4CA3D-793B-4544-9447-8B9956AB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11" y="3669803"/>
            <a:ext cx="3449751" cy="220606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C7E85E2-F40B-4007-B7CE-B6ACB57573AB}"/>
              </a:ext>
            </a:extLst>
          </p:cNvPr>
          <p:cNvSpPr/>
          <p:nvPr/>
        </p:nvSpPr>
        <p:spPr>
          <a:xfrm>
            <a:off x="5378520" y="4458403"/>
            <a:ext cx="1131376" cy="65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F66344-3150-4AC0-85DF-626F00D15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4" y="3669803"/>
            <a:ext cx="4077343" cy="222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 err="1"/>
              <a:t>YCbCR</a:t>
            </a:r>
            <a:r>
              <a:rPr lang="en-US" altLang="ko-KR" sz="3600" dirty="0"/>
              <a:t>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YCbCr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은 주로 비디오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영상쪽에서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사이즈를 줄이기 위한 압축으로 사용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100%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완벽한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R,G,B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재생은 불가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 –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밝기 정보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Cb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Cr – </a:t>
            </a:r>
            <a:r>
              <a:rPr lang="ko-KR" altLang="en-US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색차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신호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(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색상 정보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)</a:t>
            </a:r>
          </a:p>
          <a:p>
            <a:r>
              <a:rPr lang="en-US" altLang="ko-KR" sz="2000" dirty="0" err="1">
                <a:latin typeface="궁서체" panose="02030609000101010101" pitchFamily="17" charset="-127"/>
                <a:ea typeface="궁서체" panose="02030609000101010101" pitchFamily="17" charset="-127"/>
              </a:rPr>
              <a:t>YCbCr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과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YUV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는 아날로그와 디지털이라는 차이만 있을 뿐 거의 같다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BA21D7-0748-4661-9800-A68153283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3957196"/>
            <a:ext cx="4272982" cy="1777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074E28-A34E-46E9-A14B-89EF6CFD8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53" y="3957196"/>
            <a:ext cx="4449144" cy="16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0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/>
              <a:t>HSI </a:t>
            </a:r>
            <a:r>
              <a:rPr lang="ko-KR" altLang="en-US" sz="3600" dirty="0"/>
              <a:t>이란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색상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채도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,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밝기에 대한 공간 표현이 원통 좌표계에 의해 표현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1DDE94-B66F-4CA8-B43B-AB9406C8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75" y="2826577"/>
            <a:ext cx="4065721" cy="3049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8B915-7E8C-4261-93B7-88C00A7CA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04" y="2826577"/>
            <a:ext cx="4263321" cy="30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7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711CD-7E49-41FC-9FE6-B3FD3303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25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RGB</a:t>
            </a:r>
            <a:r>
              <a:rPr lang="ko-KR" altLang="en-US" sz="3600" dirty="0"/>
              <a:t>와 </a:t>
            </a:r>
            <a:r>
              <a:rPr lang="en-US" altLang="ko-KR" sz="3600" dirty="0"/>
              <a:t>HSI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4FA99-7253-4F85-B0BE-BE4C1D5B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8525"/>
            <a:ext cx="9601196" cy="3837343"/>
          </a:xfrm>
        </p:spPr>
        <p:txBody>
          <a:bodyPr/>
          <a:lstStyle/>
          <a:p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대부분의 이미지는 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RGB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저장 되어 있음</a:t>
            </a:r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RGB -&gt; HSI 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바꾼 후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  <a:p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HSI -&gt; RGB</a:t>
            </a:r>
            <a:r>
              <a:rPr lang="ko-KR" altLang="en-US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로 다시 변환 필요</a:t>
            </a:r>
            <a:r>
              <a:rPr lang="en-US" altLang="ko-KR" sz="2000" dirty="0">
                <a:latin typeface="궁서체" panose="02030609000101010101" pitchFamily="17" charset="-127"/>
                <a:ea typeface="궁서체" panose="02030609000101010101" pitchFamily="17" charset="-127"/>
              </a:rPr>
              <a:t> </a:t>
            </a:r>
          </a:p>
          <a:p>
            <a:endParaRPr lang="en-US" altLang="ko-KR" sz="2000" dirty="0">
              <a:latin typeface="궁서체" panose="02030609000101010101" pitchFamily="17" charset="-127"/>
              <a:ea typeface="궁서체" panose="02030609000101010101" pitchFamily="17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9255EE-7587-492A-8F2B-7CE523CC7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25" y="3429000"/>
            <a:ext cx="3877216" cy="24468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B41314-5214-455F-8CF6-56F6CC26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39" y="1954635"/>
            <a:ext cx="3078058" cy="39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CB610-5AEB-4008-B7BD-280BAFA1F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722" y="1727416"/>
            <a:ext cx="9452555" cy="2541431"/>
          </a:xfrm>
        </p:spPr>
        <p:txBody>
          <a:bodyPr/>
          <a:lstStyle/>
          <a:p>
            <a:pPr algn="ctr"/>
            <a:r>
              <a:rPr lang="ko-KR" altLang="en-US" sz="6000" dirty="0"/>
              <a:t>감사합니다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2C323-81C6-48DA-872E-9AEE8E39E974}"/>
              </a:ext>
            </a:extLst>
          </p:cNvPr>
          <p:cNvSpPr txBox="1"/>
          <p:nvPr/>
        </p:nvSpPr>
        <p:spPr>
          <a:xfrm>
            <a:off x="8085149" y="4987473"/>
            <a:ext cx="199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20141625 </a:t>
            </a:r>
            <a:r>
              <a:rPr lang="ko-KR" altLang="en-US" dirty="0"/>
              <a:t>이지훈</a:t>
            </a:r>
          </a:p>
        </p:txBody>
      </p:sp>
    </p:spTree>
    <p:extLst>
      <p:ext uri="{BB962C8B-B14F-4D97-AF65-F5344CB8AC3E}">
        <p14:creationId xmlns:p14="http://schemas.microsoft.com/office/powerpoint/2010/main" val="263604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137</Words>
  <Application>Microsoft Office PowerPoint</Application>
  <PresentationFormat>와이드스크린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궁서체</vt:lpstr>
      <vt:lpstr>Arial</vt:lpstr>
      <vt:lpstr>Garamond</vt:lpstr>
      <vt:lpstr>자연주의</vt:lpstr>
      <vt:lpstr>영상처리 </vt:lpstr>
      <vt:lpstr>히스토그램이란?</vt:lpstr>
      <vt:lpstr>히스토그램 평활화란?</vt:lpstr>
      <vt:lpstr>YCbCR 이란?</vt:lpstr>
      <vt:lpstr>HSI 이란?</vt:lpstr>
      <vt:lpstr>RGB와 HSI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영상처리 </dc:title>
  <dc:creator>JIHOON</dc:creator>
  <cp:lastModifiedBy>D1014220</cp:lastModifiedBy>
  <cp:revision>14</cp:revision>
  <dcterms:created xsi:type="dcterms:W3CDTF">2018-04-26T23:34:35Z</dcterms:created>
  <dcterms:modified xsi:type="dcterms:W3CDTF">2021-07-29T05:39:22Z</dcterms:modified>
</cp:coreProperties>
</file>