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6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3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9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2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2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9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B610-5AEB-4008-B7BD-280BAFA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721" y="1329002"/>
            <a:ext cx="9452555" cy="2541431"/>
          </a:xfrm>
        </p:spPr>
        <p:txBody>
          <a:bodyPr/>
          <a:lstStyle/>
          <a:p>
            <a:pPr algn="ctr"/>
            <a:r>
              <a:rPr lang="ko-KR" altLang="en-US" dirty="0"/>
              <a:t>영상처리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DC666-C6F9-47C4-8750-CC58DCDB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966563"/>
            <a:ext cx="8637072" cy="671680"/>
          </a:xfrm>
        </p:spPr>
        <p:txBody>
          <a:bodyPr/>
          <a:lstStyle/>
          <a:p>
            <a:pPr algn="ctr"/>
            <a:r>
              <a:rPr lang="en-US" altLang="ko-KR" dirty="0"/>
              <a:t>K-Means </a:t>
            </a:r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405502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K-Means </a:t>
            </a:r>
            <a:r>
              <a:rPr lang="ko-KR" altLang="en-US" sz="3600" dirty="0"/>
              <a:t>알고리즘이란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Clustering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방법 중 </a:t>
            </a:r>
            <a:r>
              <a:rPr lang="ko-KR" altLang="en-US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분할법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Means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는 </a:t>
            </a:r>
            <a:r>
              <a:rPr lang="ko-KR" altLang="en-US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중심값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K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는 분할할 군집의 개수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A47AD8-DE4F-46C5-8C8B-4E812F4B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63" y="2869036"/>
            <a:ext cx="5706011" cy="2955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63E03B-805C-48AE-B399-1C4DC6B9E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19" y="3707979"/>
            <a:ext cx="3143327" cy="21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Clustering 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군집분석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=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군집화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= Clustering</a:t>
            </a: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여러 개체를 묶는 것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ex)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그룹으로 묶어 주기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Image Segmentation(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영상 분할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에서 주로 사용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클러스터 설정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클러스터 중심 재설정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알고리즘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: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27EA05-F7AD-4880-8E37-355BE049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02" y="3280095"/>
            <a:ext cx="4383946" cy="553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AF9228-8356-4B7D-BB3D-27BCEF362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61" y="3808659"/>
            <a:ext cx="2372055" cy="7526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C0DFA7-2FD2-4BF3-9F3C-2D0AC9349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47" y="4645220"/>
            <a:ext cx="2922227" cy="9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구현한 </a:t>
            </a:r>
            <a:r>
              <a:rPr lang="en-US" altLang="ko-KR" sz="3600" dirty="0"/>
              <a:t>K-Means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일반적인 방식과 많이 다름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19DA5F-36F0-49D3-968C-74D0BFB07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27" y="2508308"/>
            <a:ext cx="4216166" cy="3451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AF719C-02A0-48DD-B71B-EB5885763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700" y="1115106"/>
            <a:ext cx="2556500" cy="1679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F9ACBD-5230-4137-91D1-8BD9DD23E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39" y="2999252"/>
            <a:ext cx="3994558" cy="27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Clustering </a:t>
            </a:r>
            <a:r>
              <a:rPr lang="ko-KR" altLang="en-US" sz="3600" dirty="0"/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Clustering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의 군집화는 밑의 순서대로 진행된다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초기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K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값 무작위 선정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-&gt;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가장 가까이 있는 평균값을 기준으로 군집화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-&gt; k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개의 클러스터의 중심점으로 기준으로 평균값 재조정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-&gt;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수렴할 때 까지 과정 반복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A26549-7D08-4319-8C67-D6BE95F0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15" y="3990130"/>
            <a:ext cx="1956674" cy="1689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89E710-C9D1-47E8-9E1D-AD539678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1" y="3990130"/>
            <a:ext cx="1956675" cy="16892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76DCE0-54F5-4AC9-9F51-A2C508AB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49" y="3990130"/>
            <a:ext cx="1956675" cy="16892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F00A6A-B619-4838-AD40-5EF443898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40" y="3990130"/>
            <a:ext cx="1956676" cy="168921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04D3ACA-FC3C-4D28-B465-20CE62842D6A}"/>
              </a:ext>
            </a:extLst>
          </p:cNvPr>
          <p:cNvSpPr/>
          <p:nvPr/>
        </p:nvSpPr>
        <p:spPr>
          <a:xfrm>
            <a:off x="3046856" y="4630724"/>
            <a:ext cx="510076" cy="45300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EDE028D-6F95-4489-9052-78866933FCDC}"/>
              </a:ext>
            </a:extLst>
          </p:cNvPr>
          <p:cNvSpPr/>
          <p:nvPr/>
        </p:nvSpPr>
        <p:spPr>
          <a:xfrm>
            <a:off x="6000385" y="4608235"/>
            <a:ext cx="510076" cy="45300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E1FCF7E-EFB3-41F5-95D5-D459827530A5}"/>
              </a:ext>
            </a:extLst>
          </p:cNvPr>
          <p:cNvSpPr/>
          <p:nvPr/>
        </p:nvSpPr>
        <p:spPr>
          <a:xfrm>
            <a:off x="8393466" y="4608234"/>
            <a:ext cx="510076" cy="45300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K-Means</a:t>
            </a:r>
            <a:r>
              <a:rPr lang="ko-KR" altLang="en-US" sz="3600" dirty="0"/>
              <a:t>의 사용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위성사진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의학분야 등 다양하게 사용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주로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Image Segmentation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활용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5D1D0-3E34-4DD8-ACDC-FE2F55062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054608"/>
            <a:ext cx="6103689" cy="21801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931BC6-97F4-486C-9080-691727118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17" y="2020545"/>
            <a:ext cx="3061280" cy="38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B610-5AEB-4008-B7BD-280BAFA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722" y="1727416"/>
            <a:ext cx="9452555" cy="2541431"/>
          </a:xfrm>
        </p:spPr>
        <p:txBody>
          <a:bodyPr/>
          <a:lstStyle/>
          <a:p>
            <a:pPr algn="ctr"/>
            <a:r>
              <a:rPr lang="ko-KR" altLang="en-US" sz="6000" dirty="0"/>
              <a:t>감사합니다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4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</TotalTime>
  <Words>112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궁서체</vt:lpstr>
      <vt:lpstr>Arial</vt:lpstr>
      <vt:lpstr>Garamond</vt:lpstr>
      <vt:lpstr>자연주의</vt:lpstr>
      <vt:lpstr>영상처리 </vt:lpstr>
      <vt:lpstr>K-Means 알고리즘이란?</vt:lpstr>
      <vt:lpstr>Clustering 이란?</vt:lpstr>
      <vt:lpstr>구현한 K-Means</vt:lpstr>
      <vt:lpstr>Clustering 과정</vt:lpstr>
      <vt:lpstr>K-Means의 사용 예</vt:lpstr>
      <vt:lpstr>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</dc:title>
  <dc:creator>JIHOON</dc:creator>
  <cp:lastModifiedBy>D1014220</cp:lastModifiedBy>
  <cp:revision>31</cp:revision>
  <dcterms:created xsi:type="dcterms:W3CDTF">2018-04-26T23:34:35Z</dcterms:created>
  <dcterms:modified xsi:type="dcterms:W3CDTF">2021-07-29T05:38:45Z</dcterms:modified>
</cp:coreProperties>
</file>