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9E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D64A-73EE-4BC7-B695-8A628B43DBE3}" type="datetimeFigureOut">
              <a:rPr lang="es-CO" smtClean="0"/>
              <a:t>4/03/2020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30C0-804D-4EE8-8FCD-B0110D432C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15257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D64A-73EE-4BC7-B695-8A628B43DBE3}" type="datetimeFigureOut">
              <a:rPr lang="es-CO" smtClean="0"/>
              <a:t>4/03/2020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30C0-804D-4EE8-8FCD-B0110D432C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32351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D64A-73EE-4BC7-B695-8A628B43DBE3}" type="datetimeFigureOut">
              <a:rPr lang="es-CO" smtClean="0"/>
              <a:t>4/03/2020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30C0-804D-4EE8-8FCD-B0110D432C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67664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D64A-73EE-4BC7-B695-8A628B43DBE3}" type="datetimeFigureOut">
              <a:rPr lang="es-CO" smtClean="0"/>
              <a:t>4/03/2020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30C0-804D-4EE8-8FCD-B0110D432C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46034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D64A-73EE-4BC7-B695-8A628B43DBE3}" type="datetimeFigureOut">
              <a:rPr lang="es-CO" smtClean="0"/>
              <a:t>4/03/2020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30C0-804D-4EE8-8FCD-B0110D432C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9732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D64A-73EE-4BC7-B695-8A628B43DBE3}" type="datetimeFigureOut">
              <a:rPr lang="es-CO" smtClean="0"/>
              <a:t>4/03/2020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30C0-804D-4EE8-8FCD-B0110D432C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4496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D64A-73EE-4BC7-B695-8A628B43DBE3}" type="datetimeFigureOut">
              <a:rPr lang="es-CO" smtClean="0"/>
              <a:t>4/03/2020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30C0-804D-4EE8-8FCD-B0110D432C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1893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D64A-73EE-4BC7-B695-8A628B43DBE3}" type="datetimeFigureOut">
              <a:rPr lang="es-CO" smtClean="0"/>
              <a:t>4/03/2020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30C0-804D-4EE8-8FCD-B0110D432C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64152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D64A-73EE-4BC7-B695-8A628B43DBE3}" type="datetimeFigureOut">
              <a:rPr lang="es-CO" smtClean="0"/>
              <a:t>4/03/2020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30C0-804D-4EE8-8FCD-B0110D432C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1299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D64A-73EE-4BC7-B695-8A628B43DBE3}" type="datetimeFigureOut">
              <a:rPr lang="es-CO" smtClean="0"/>
              <a:t>4/03/2020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30C0-804D-4EE8-8FCD-B0110D432C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19081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D64A-73EE-4BC7-B695-8A628B43DBE3}" type="datetimeFigureOut">
              <a:rPr lang="es-CO" smtClean="0"/>
              <a:t>4/03/2020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30C0-804D-4EE8-8FCD-B0110D432C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75258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8D64A-73EE-4BC7-B695-8A628B43DBE3}" type="datetimeFigureOut">
              <a:rPr lang="es-CO" smtClean="0"/>
              <a:t>4/03/2020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C30C0-804D-4EE8-8FCD-B0110D432C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2202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5420724" y="1777913"/>
            <a:ext cx="5933325" cy="15081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Hospital Local de Aguachica</a:t>
            </a:r>
          </a:p>
          <a:p>
            <a:pPr algn="ctr"/>
            <a:r>
              <a:rPr lang="es-ES" sz="20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E.S.E</a:t>
            </a:r>
          </a:p>
          <a:p>
            <a:pPr algn="ctr"/>
            <a:r>
              <a:rPr lang="es-ES" sz="2000" i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Salud, Calidad y Servicio Con Excelencia</a:t>
            </a:r>
          </a:p>
          <a:p>
            <a:pPr algn="ctr"/>
            <a:endParaRPr lang="es-ES" sz="20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ilindro 7"/>
          <p:cNvSpPr/>
          <p:nvPr/>
        </p:nvSpPr>
        <p:spPr>
          <a:xfrm>
            <a:off x="2917437" y="1655054"/>
            <a:ext cx="169817" cy="892553"/>
          </a:xfrm>
          <a:prstGeom prst="can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Cilindro 8"/>
          <p:cNvSpPr/>
          <p:nvPr/>
        </p:nvSpPr>
        <p:spPr>
          <a:xfrm>
            <a:off x="4767885" y="1655053"/>
            <a:ext cx="169817" cy="892553"/>
          </a:xfrm>
          <a:prstGeom prst="ca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ilindro 9"/>
          <p:cNvSpPr/>
          <p:nvPr/>
        </p:nvSpPr>
        <p:spPr>
          <a:xfrm>
            <a:off x="3842661" y="1426903"/>
            <a:ext cx="169817" cy="892553"/>
          </a:xfrm>
          <a:prstGeom prst="can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Elipse 10"/>
          <p:cNvSpPr/>
          <p:nvPr/>
        </p:nvSpPr>
        <p:spPr>
          <a:xfrm>
            <a:off x="2854330" y="2430213"/>
            <a:ext cx="291803" cy="234783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Elipse 11"/>
          <p:cNvSpPr/>
          <p:nvPr/>
        </p:nvSpPr>
        <p:spPr>
          <a:xfrm>
            <a:off x="3781667" y="2209015"/>
            <a:ext cx="291803" cy="234783"/>
          </a:xfrm>
          <a:prstGeom prst="ellips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Elipse 12"/>
          <p:cNvSpPr/>
          <p:nvPr/>
        </p:nvSpPr>
        <p:spPr>
          <a:xfrm>
            <a:off x="4706891" y="2430214"/>
            <a:ext cx="291803" cy="234783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Arco 14"/>
          <p:cNvSpPr/>
          <p:nvPr/>
        </p:nvSpPr>
        <p:spPr>
          <a:xfrm rot="2703313">
            <a:off x="1646138" y="2367541"/>
            <a:ext cx="1219260" cy="111338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 b="1" dirty="0"/>
          </a:p>
        </p:txBody>
      </p:sp>
      <p:sp>
        <p:nvSpPr>
          <p:cNvPr id="16" name="Arco 15"/>
          <p:cNvSpPr/>
          <p:nvPr/>
        </p:nvSpPr>
        <p:spPr>
          <a:xfrm rot="13521592">
            <a:off x="3199990" y="2391505"/>
            <a:ext cx="1219260" cy="111338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 b="1" dirty="0"/>
          </a:p>
        </p:txBody>
      </p:sp>
      <p:sp>
        <p:nvSpPr>
          <p:cNvPr id="22" name="Arco 21"/>
          <p:cNvSpPr/>
          <p:nvPr/>
        </p:nvSpPr>
        <p:spPr>
          <a:xfrm rot="3709100">
            <a:off x="2429200" y="2842871"/>
            <a:ext cx="449495" cy="72688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 b="1" dirty="0"/>
          </a:p>
        </p:txBody>
      </p:sp>
      <p:sp>
        <p:nvSpPr>
          <p:cNvPr id="26" name="Arco 25"/>
          <p:cNvSpPr/>
          <p:nvPr/>
        </p:nvSpPr>
        <p:spPr>
          <a:xfrm rot="17395339" flipH="1">
            <a:off x="3156735" y="2810807"/>
            <a:ext cx="515140" cy="65425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 b="1" dirty="0"/>
          </a:p>
        </p:txBody>
      </p:sp>
      <p:sp>
        <p:nvSpPr>
          <p:cNvPr id="27" name="Arco 26"/>
          <p:cNvSpPr/>
          <p:nvPr/>
        </p:nvSpPr>
        <p:spPr>
          <a:xfrm rot="20481123">
            <a:off x="2421993" y="2519023"/>
            <a:ext cx="718419" cy="1151534"/>
          </a:xfrm>
          <a:prstGeom prst="arc">
            <a:avLst>
              <a:gd name="adj1" fmla="val 16379174"/>
              <a:gd name="adj2" fmla="val 1792173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Arco 27"/>
          <p:cNvSpPr/>
          <p:nvPr/>
        </p:nvSpPr>
        <p:spPr>
          <a:xfrm rot="18387297">
            <a:off x="3128617" y="2434076"/>
            <a:ext cx="799420" cy="1115919"/>
          </a:xfrm>
          <a:prstGeom prst="arc">
            <a:avLst>
              <a:gd name="adj1" fmla="val 16369934"/>
              <a:gd name="adj2" fmla="val 183500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Arco 28"/>
          <p:cNvSpPr/>
          <p:nvPr/>
        </p:nvSpPr>
        <p:spPr>
          <a:xfrm rot="13521592">
            <a:off x="3199989" y="2391506"/>
            <a:ext cx="1219260" cy="111338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 b="1" dirty="0"/>
          </a:p>
        </p:txBody>
      </p:sp>
      <p:sp>
        <p:nvSpPr>
          <p:cNvPr id="30" name="Arco 29"/>
          <p:cNvSpPr/>
          <p:nvPr/>
        </p:nvSpPr>
        <p:spPr>
          <a:xfrm rot="20481123">
            <a:off x="2421992" y="2519024"/>
            <a:ext cx="718419" cy="1151534"/>
          </a:xfrm>
          <a:prstGeom prst="arc">
            <a:avLst>
              <a:gd name="adj1" fmla="val 16379174"/>
              <a:gd name="adj2" fmla="val 1792173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Arco 30"/>
          <p:cNvSpPr/>
          <p:nvPr/>
        </p:nvSpPr>
        <p:spPr>
          <a:xfrm rot="18387297">
            <a:off x="3128616" y="2434077"/>
            <a:ext cx="799420" cy="1115919"/>
          </a:xfrm>
          <a:prstGeom prst="arc">
            <a:avLst>
              <a:gd name="adj1" fmla="val 16369934"/>
              <a:gd name="adj2" fmla="val 183500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Arco 31"/>
          <p:cNvSpPr/>
          <p:nvPr/>
        </p:nvSpPr>
        <p:spPr>
          <a:xfrm rot="2703313">
            <a:off x="1646139" y="2367540"/>
            <a:ext cx="1219260" cy="111338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 b="1" dirty="0"/>
          </a:p>
        </p:txBody>
      </p:sp>
      <p:sp>
        <p:nvSpPr>
          <p:cNvPr id="33" name="Arco 32"/>
          <p:cNvSpPr/>
          <p:nvPr/>
        </p:nvSpPr>
        <p:spPr>
          <a:xfrm rot="13521592">
            <a:off x="3199990" y="2391505"/>
            <a:ext cx="1219260" cy="111338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 b="1" dirty="0"/>
          </a:p>
        </p:txBody>
      </p:sp>
      <p:sp>
        <p:nvSpPr>
          <p:cNvPr id="34" name="Arco 33"/>
          <p:cNvSpPr/>
          <p:nvPr/>
        </p:nvSpPr>
        <p:spPr>
          <a:xfrm rot="20481123">
            <a:off x="2421993" y="2519023"/>
            <a:ext cx="718419" cy="1151534"/>
          </a:xfrm>
          <a:prstGeom prst="arc">
            <a:avLst>
              <a:gd name="adj1" fmla="val 16379174"/>
              <a:gd name="adj2" fmla="val 1792173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Arco 34"/>
          <p:cNvSpPr/>
          <p:nvPr/>
        </p:nvSpPr>
        <p:spPr>
          <a:xfrm rot="18387297">
            <a:off x="3128617" y="2434076"/>
            <a:ext cx="799420" cy="1115919"/>
          </a:xfrm>
          <a:prstGeom prst="arc">
            <a:avLst>
              <a:gd name="adj1" fmla="val 16369934"/>
              <a:gd name="adj2" fmla="val 183500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Arco 35"/>
          <p:cNvSpPr/>
          <p:nvPr/>
        </p:nvSpPr>
        <p:spPr>
          <a:xfrm rot="3709100">
            <a:off x="2429201" y="2842871"/>
            <a:ext cx="449495" cy="72688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 b="1" dirty="0"/>
          </a:p>
        </p:txBody>
      </p:sp>
      <p:sp>
        <p:nvSpPr>
          <p:cNvPr id="37" name="Arco 36"/>
          <p:cNvSpPr/>
          <p:nvPr/>
        </p:nvSpPr>
        <p:spPr>
          <a:xfrm rot="17395339" flipH="1">
            <a:off x="3156736" y="2810807"/>
            <a:ext cx="515140" cy="65425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 b="1" dirty="0"/>
          </a:p>
        </p:txBody>
      </p:sp>
      <p:sp>
        <p:nvSpPr>
          <p:cNvPr id="38" name="Arco 37"/>
          <p:cNvSpPr/>
          <p:nvPr/>
        </p:nvSpPr>
        <p:spPr>
          <a:xfrm rot="2703313">
            <a:off x="1646140" y="2367540"/>
            <a:ext cx="1219260" cy="111338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 b="1" dirty="0"/>
          </a:p>
        </p:txBody>
      </p:sp>
      <p:sp>
        <p:nvSpPr>
          <p:cNvPr id="39" name="Arco 38"/>
          <p:cNvSpPr/>
          <p:nvPr/>
        </p:nvSpPr>
        <p:spPr>
          <a:xfrm rot="13521592">
            <a:off x="3199991" y="2391505"/>
            <a:ext cx="1219260" cy="111338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 b="1" dirty="0"/>
          </a:p>
        </p:txBody>
      </p:sp>
      <p:sp>
        <p:nvSpPr>
          <p:cNvPr id="40" name="Arco 39"/>
          <p:cNvSpPr/>
          <p:nvPr/>
        </p:nvSpPr>
        <p:spPr>
          <a:xfrm rot="20481123">
            <a:off x="2421994" y="2519023"/>
            <a:ext cx="718419" cy="1151534"/>
          </a:xfrm>
          <a:prstGeom prst="arc">
            <a:avLst>
              <a:gd name="adj1" fmla="val 16379174"/>
              <a:gd name="adj2" fmla="val 1792173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Arco 40"/>
          <p:cNvSpPr/>
          <p:nvPr/>
        </p:nvSpPr>
        <p:spPr>
          <a:xfrm rot="18387297">
            <a:off x="3128618" y="2434076"/>
            <a:ext cx="799420" cy="1115919"/>
          </a:xfrm>
          <a:prstGeom prst="arc">
            <a:avLst>
              <a:gd name="adj1" fmla="val 16369934"/>
              <a:gd name="adj2" fmla="val 183500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Arco 41"/>
          <p:cNvSpPr/>
          <p:nvPr/>
        </p:nvSpPr>
        <p:spPr>
          <a:xfrm rot="3709100">
            <a:off x="3359919" y="2639947"/>
            <a:ext cx="449495" cy="726882"/>
          </a:xfrm>
          <a:prstGeom prst="arc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 b="1" dirty="0"/>
          </a:p>
        </p:txBody>
      </p:sp>
      <p:sp>
        <p:nvSpPr>
          <p:cNvPr id="43" name="Arco 42"/>
          <p:cNvSpPr/>
          <p:nvPr/>
        </p:nvSpPr>
        <p:spPr>
          <a:xfrm rot="17395339" flipH="1">
            <a:off x="4087454" y="2607883"/>
            <a:ext cx="515140" cy="654250"/>
          </a:xfrm>
          <a:prstGeom prst="arc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 b="1" dirty="0"/>
          </a:p>
        </p:txBody>
      </p:sp>
      <p:sp>
        <p:nvSpPr>
          <p:cNvPr id="44" name="Arco 43"/>
          <p:cNvSpPr/>
          <p:nvPr/>
        </p:nvSpPr>
        <p:spPr>
          <a:xfrm rot="2703313">
            <a:off x="2576858" y="2164616"/>
            <a:ext cx="1219260" cy="1113386"/>
          </a:xfrm>
          <a:prstGeom prst="arc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5" name="Arco 44"/>
          <p:cNvSpPr/>
          <p:nvPr/>
        </p:nvSpPr>
        <p:spPr>
          <a:xfrm rot="13521592">
            <a:off x="4130709" y="2188581"/>
            <a:ext cx="1219260" cy="1113386"/>
          </a:xfrm>
          <a:prstGeom prst="arc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 b="1" dirty="0"/>
          </a:p>
        </p:txBody>
      </p:sp>
      <p:sp>
        <p:nvSpPr>
          <p:cNvPr id="46" name="Arco 45"/>
          <p:cNvSpPr/>
          <p:nvPr/>
        </p:nvSpPr>
        <p:spPr>
          <a:xfrm rot="20481123">
            <a:off x="3352712" y="2316099"/>
            <a:ext cx="718419" cy="1151534"/>
          </a:xfrm>
          <a:prstGeom prst="arc">
            <a:avLst>
              <a:gd name="adj1" fmla="val 16379174"/>
              <a:gd name="adj2" fmla="val 17921738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Arco 46"/>
          <p:cNvSpPr/>
          <p:nvPr/>
        </p:nvSpPr>
        <p:spPr>
          <a:xfrm rot="18387297">
            <a:off x="4059336" y="2231152"/>
            <a:ext cx="799420" cy="1115919"/>
          </a:xfrm>
          <a:prstGeom prst="arc">
            <a:avLst>
              <a:gd name="adj1" fmla="val 16369934"/>
              <a:gd name="adj2" fmla="val 18350058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Arco 47"/>
          <p:cNvSpPr/>
          <p:nvPr/>
        </p:nvSpPr>
        <p:spPr>
          <a:xfrm rot="3709100">
            <a:off x="4294050" y="2862375"/>
            <a:ext cx="449495" cy="726882"/>
          </a:xfrm>
          <a:prstGeom prst="arc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 b="1" dirty="0"/>
          </a:p>
        </p:txBody>
      </p:sp>
      <p:sp>
        <p:nvSpPr>
          <p:cNvPr id="49" name="Arco 48"/>
          <p:cNvSpPr/>
          <p:nvPr/>
        </p:nvSpPr>
        <p:spPr>
          <a:xfrm rot="17395339" flipH="1">
            <a:off x="5021585" y="2830311"/>
            <a:ext cx="515140" cy="654250"/>
          </a:xfrm>
          <a:prstGeom prst="arc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 b="1" dirty="0"/>
          </a:p>
        </p:txBody>
      </p:sp>
      <p:sp>
        <p:nvSpPr>
          <p:cNvPr id="50" name="Arco 49"/>
          <p:cNvSpPr/>
          <p:nvPr/>
        </p:nvSpPr>
        <p:spPr>
          <a:xfrm rot="2703313">
            <a:off x="3510989" y="2387044"/>
            <a:ext cx="1219260" cy="1113386"/>
          </a:xfrm>
          <a:prstGeom prst="arc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 b="1" dirty="0"/>
          </a:p>
        </p:txBody>
      </p:sp>
      <p:sp>
        <p:nvSpPr>
          <p:cNvPr id="51" name="Arco 50"/>
          <p:cNvSpPr/>
          <p:nvPr/>
        </p:nvSpPr>
        <p:spPr>
          <a:xfrm rot="13521592">
            <a:off x="5064840" y="2411009"/>
            <a:ext cx="1219260" cy="1113386"/>
          </a:xfrm>
          <a:prstGeom prst="arc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 b="1" dirty="0"/>
          </a:p>
        </p:txBody>
      </p:sp>
      <p:sp>
        <p:nvSpPr>
          <p:cNvPr id="52" name="Arco 51"/>
          <p:cNvSpPr/>
          <p:nvPr/>
        </p:nvSpPr>
        <p:spPr>
          <a:xfrm rot="20481123">
            <a:off x="4286843" y="2538527"/>
            <a:ext cx="718419" cy="1151534"/>
          </a:xfrm>
          <a:prstGeom prst="arc">
            <a:avLst>
              <a:gd name="adj1" fmla="val 16379174"/>
              <a:gd name="adj2" fmla="val 17921738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Arco 52"/>
          <p:cNvSpPr/>
          <p:nvPr/>
        </p:nvSpPr>
        <p:spPr>
          <a:xfrm rot="18387297">
            <a:off x="4993467" y="2453580"/>
            <a:ext cx="799420" cy="1115919"/>
          </a:xfrm>
          <a:prstGeom prst="arc">
            <a:avLst>
              <a:gd name="adj1" fmla="val 16369934"/>
              <a:gd name="adj2" fmla="val 18350058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49859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86" t="19149" r="6645" b="25261"/>
          <a:stretch/>
        </p:blipFill>
        <p:spPr>
          <a:xfrm>
            <a:off x="836891" y="3958331"/>
            <a:ext cx="6348548" cy="176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548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99" t="20087" r="8312" b="49206"/>
          <a:stretch/>
        </p:blipFill>
        <p:spPr>
          <a:xfrm>
            <a:off x="2403565" y="1685108"/>
            <a:ext cx="7080069" cy="173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7544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12</Words>
  <Application>Microsoft Office PowerPoint</Application>
  <PresentationFormat>Panorámica</PresentationFormat>
  <Paragraphs>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salas</dc:creator>
  <cp:lastModifiedBy>salas</cp:lastModifiedBy>
  <cp:revision>7</cp:revision>
  <dcterms:created xsi:type="dcterms:W3CDTF">2020-03-04T16:43:10Z</dcterms:created>
  <dcterms:modified xsi:type="dcterms:W3CDTF">2020-03-04T17:48:41Z</dcterms:modified>
</cp:coreProperties>
</file>