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ckcontent.com/es/blog/framewor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2/getting-started/introduc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0EF1-5DEB-56D9-27F3-BECA5D4F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EXTENSIONES VSC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B1B2D-5536-B983-3496-7F69457A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b="1" dirty="0">
                <a:solidFill>
                  <a:schemeClr val="tx1"/>
                </a:solidFill>
              </a:rPr>
              <a:t>Auto </a:t>
            </a:r>
            <a:r>
              <a:rPr lang="es-CO" sz="3200" b="1" dirty="0" err="1">
                <a:solidFill>
                  <a:schemeClr val="tx1"/>
                </a:solidFill>
              </a:rPr>
              <a:t>Close</a:t>
            </a:r>
            <a:r>
              <a:rPr lang="es-CO" sz="3200" b="1" dirty="0">
                <a:solidFill>
                  <a:schemeClr val="tx1"/>
                </a:solidFill>
              </a:rPr>
              <a:t> Tag</a:t>
            </a:r>
          </a:p>
          <a:p>
            <a:r>
              <a:rPr lang="es-CO" sz="3200" b="1" dirty="0">
                <a:solidFill>
                  <a:schemeClr val="tx1"/>
                </a:solidFill>
              </a:rPr>
              <a:t>Auto </a:t>
            </a:r>
            <a:r>
              <a:rPr lang="es-CO" sz="3200" b="1" dirty="0" err="1">
                <a:solidFill>
                  <a:schemeClr val="tx1"/>
                </a:solidFill>
              </a:rPr>
              <a:t>Rename</a:t>
            </a:r>
            <a:r>
              <a:rPr lang="es-CO" sz="3200" b="1" dirty="0">
                <a:solidFill>
                  <a:schemeClr val="tx1"/>
                </a:solidFill>
              </a:rPr>
              <a:t> Tag</a:t>
            </a:r>
          </a:p>
          <a:p>
            <a:r>
              <a:rPr lang="en-US" sz="3200" b="1" i="0" dirty="0">
                <a:solidFill>
                  <a:schemeClr val="tx1"/>
                </a:solidFill>
                <a:effectLst/>
                <a:latin typeface="Segoe WPC"/>
              </a:rPr>
              <a:t>IntelliSense for CSS class names in HTML</a:t>
            </a:r>
            <a:endParaRPr lang="es-CO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¿Que es HTML?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BEB82-915B-D49F-5ECD-94EC5C4B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235579" cy="5092147"/>
          </a:xfrm>
        </p:spPr>
        <p:txBody>
          <a:bodyPr/>
          <a:lstStyle/>
          <a:p>
            <a:r>
              <a:rPr lang="es-CO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(Lenguaje de marca de Hipertexto, del ingles </a:t>
            </a:r>
            <a:r>
              <a:rPr lang="es-CO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s-CO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</a:t>
            </a:r>
            <a:r>
              <a:rPr lang="es-CO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o lenguaje de etiquetas.</a:t>
            </a:r>
          </a:p>
          <a:p>
            <a:r>
              <a:rPr lang="es-CO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Lenguaje estándar para las paginas web.</a:t>
            </a:r>
          </a:p>
          <a:p>
            <a:r>
              <a:rPr lang="es-CO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una estructura en la web.</a:t>
            </a:r>
          </a:p>
          <a:p>
            <a:r>
              <a:rPr lang="es-CO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 de una serie de etiquetas.</a:t>
            </a:r>
          </a:p>
          <a:p>
            <a:r>
              <a:rPr lang="es-CO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etiquetas le dicen al navegador como mostrar el contenido.</a:t>
            </a:r>
          </a:p>
          <a:p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9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F829B-CAB7-F474-AD6E-4D6E1067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1" y="5009322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básica </a:t>
            </a:r>
          </a:p>
        </p:txBody>
      </p:sp>
      <p:pic>
        <p:nvPicPr>
          <p:cNvPr id="4" name="Picture 4" descr="Html 5 - Iconos gratis de redes sociales">
            <a:extLst>
              <a:ext uri="{FF2B5EF4-FFF2-40B4-BE49-F238E27FC236}">
                <a16:creationId xmlns:a16="http://schemas.microsoft.com/office/drawing/2014/main" id="{BA04FFF4-8287-D317-C67D-699818F5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368CFE9-8C6D-8238-FA63-ABF6CAC3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449470"/>
            <a:ext cx="10292039" cy="5036929"/>
          </a:xfrm>
        </p:spPr>
        <p:txBody>
          <a:bodyPr>
            <a:normAutofit/>
          </a:bodyPr>
          <a:lstStyle/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</a:t>
            </a:r>
            <a:r>
              <a:rPr lang="es-MX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declaración define que este documento es un documento HTML5</a:t>
            </a:r>
          </a:p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MX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es el elemento raíz de una página HTML.</a:t>
            </a:r>
          </a:p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contiene metainformación sobre la página HTML.</a:t>
            </a:r>
          </a:p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MX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especifica un título para la página HTML (que se muestra en la barra de título del navegador o en la pestaña de la página)</a:t>
            </a:r>
          </a:p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MX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define el cuerpo del documento y es un contenedor de todos los contenidos visibles, como encabezados, párrafos, imágenes, hipervínculos, tablas, listas, etc.</a:t>
            </a:r>
          </a:p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define un encabezado grande</a:t>
            </a:r>
          </a:p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&lt;p&gt;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define un párrafo.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454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02A890-6FEC-7675-BAE9-CC4AA75CD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52" y="562665"/>
            <a:ext cx="7757452" cy="573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4" descr="Html 5 - Iconos gratis de redes sociales">
            <a:extLst>
              <a:ext uri="{FF2B5EF4-FFF2-40B4-BE49-F238E27FC236}">
                <a16:creationId xmlns:a16="http://schemas.microsoft.com/office/drawing/2014/main" id="{436EDB09-A3E7-D516-1A96-08CBCAEE1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79602-6073-4A30-C6CA-4F8922C2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¿Que es CSS?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E2B11-DEDF-960F-A830-5113FA588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93" y="235226"/>
            <a:ext cx="9371299" cy="4535557"/>
          </a:xfrm>
        </p:spPr>
        <p:txBody>
          <a:bodyPr/>
          <a:lstStyle/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(</a:t>
            </a:r>
            <a:r>
              <a:rPr lang="es-CO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CO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cascading</a:t>
            </a:r>
            <a:r>
              <a:rPr lang="es-CO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O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</a:t>
            </a:r>
            <a:r>
              <a:rPr lang="es-CO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O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sheets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significa hojas de estilo en cascada</a:t>
            </a: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describe cómo se deben mostrar los elementos HTML en la pantalla, el papel o en otros medios</a:t>
            </a:r>
          </a:p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ahorra mucho trabajo. Puede controlar el diseño de varias páginas web a la vez</a:t>
            </a: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hojas de estilo externas se almacenan en archivos CSS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5B4814-76BC-FF8F-F3FA-4469EDA1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511" y="-322101"/>
            <a:ext cx="2561718" cy="256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38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E3B41-C6BD-455E-B3A0-373A40C2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91" y="4889314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CSS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2E6A0F-AF98-C585-C1E0-621C2B15E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691" y="367747"/>
            <a:ext cx="9660753" cy="4585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8816AC-F967-AA18-E83F-A84BE56E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511" y="-322101"/>
            <a:ext cx="2561718" cy="256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79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10F9C-9404-3981-9DF6-150FBBC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¿Que es Bootstrap?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60C95-5E9C-9AAE-B272-91B907AF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0"/>
            <a:ext cx="8534400" cy="5420139"/>
          </a:xfrm>
        </p:spPr>
        <p:txBody>
          <a:bodyPr/>
          <a:lstStyle/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es un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utilizado para desarrollar aplicaciones web y sitios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 sea, con un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se adapta a la pantalla del dispositivo utilizado por el usuario.,</a:t>
            </a:r>
          </a:p>
          <a:p>
            <a:pPr algn="just"/>
            <a:r>
              <a:rPr lang="es-MX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Bootstrap es un </a:t>
            </a:r>
            <a:r>
              <a:rPr lang="es-MX" b="1" i="0" u="none" strike="noStrik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framework</a:t>
            </a:r>
            <a:r>
              <a:rPr lang="es-MX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CSS desarrollado por Twitter en 2010, para estandarizar las herramientas de la compañía.</a:t>
            </a:r>
          </a:p>
          <a:p>
            <a:pPr algn="just"/>
            <a:r>
              <a:rPr lang="es-MX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Inicialmente, se llamó Twitter </a:t>
            </a:r>
            <a:r>
              <a:rPr lang="es-MX" b="1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Blueprint</a:t>
            </a:r>
            <a:r>
              <a:rPr lang="es-MX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y, un poco más tarde, en 2011, se transformó en código abierto y su nombre cambió para Bootstrap. Desde entonces fue actualizado varias veces 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E0BE28-3ADF-EB3C-3A96-1E302702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130" y="1"/>
            <a:ext cx="2252870" cy="1795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25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A721-FD3E-24BB-25AA-A0A3669B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990915"/>
            <a:ext cx="8534400" cy="1507067"/>
          </a:xfrm>
        </p:spPr>
        <p:txBody>
          <a:bodyPr/>
          <a:lstStyle/>
          <a:p>
            <a:r>
              <a:rPr lang="es-CO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¿Cómo </a:t>
            </a:r>
            <a:r>
              <a:rPr lang="es-CO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</a:t>
            </a:r>
            <a:r>
              <a:rPr lang="es-CO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/>
              </a:rPr>
              <a:t> Bootstrap?</a:t>
            </a:r>
            <a:br>
              <a:rPr lang="es-CO" b="1" i="0" dirty="0">
                <a:solidFill>
                  <a:srgbClr val="171923"/>
                </a:solidFill>
                <a:effectLst/>
                <a:latin typeface="manrope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B0211-6B0D-7AB9-CDA1-6EAC84E8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844102" cy="4681330"/>
          </a:xfrm>
        </p:spPr>
        <p:txBody>
          <a:bodyPr>
            <a:normAutofit/>
          </a:bodyPr>
          <a:lstStyle/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está constituido por una serie de archivos CSS y JavaScript responsables de asignar características específicas a los elementos de la página.</a:t>
            </a:r>
          </a:p>
          <a:p>
            <a:pPr algn="just"/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 un archivo principal llamado bootstrap.css, que contiene una definición para todos los estilos utilizados. Básicamente, la estructura del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compone de dos directorios:</a:t>
            </a:r>
          </a:p>
          <a:p>
            <a:pPr algn="just"/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contiene los archivos necesarios para la estilización de los elementos y una alternativa al tema original;</a:t>
            </a:r>
          </a:p>
          <a:p>
            <a:pPr algn="just"/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contiene la parte posterior del archivo bootstrap.js (original y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minificado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responsable de la ejecución de aplicaciones de estilo que requieren manipulación interactiva.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9B1BDE-5EC8-8D40-38E8-131CDE20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0" y="1"/>
            <a:ext cx="2252870" cy="1795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39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7B17F-73BF-31C4-D19F-B21FF06D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Entorno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05A99-262B-81F6-58DB-FFDEA188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</a:p>
          <a:p>
            <a:r>
              <a:rPr lang="es-CO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https://desktop.github.com/</a:t>
            </a:r>
          </a:p>
          <a:p>
            <a:r>
              <a:rPr lang="es-CO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</a:p>
          <a:p>
            <a:r>
              <a:rPr lang="es-CO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https://getbootstrap.com/docs/5.2/getting-started/introduction/</a:t>
            </a:r>
            <a:endParaRPr lang="es-CO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985836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509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manrope</vt:lpstr>
      <vt:lpstr>Segoe WPC</vt:lpstr>
      <vt:lpstr>Wingdings 3</vt:lpstr>
      <vt:lpstr>Sector</vt:lpstr>
      <vt:lpstr>FUNDAMENTOS DE MAQUETACIÓN WEB CON HTML, CSS Y BOOTSTRAP</vt:lpstr>
      <vt:lpstr>¿Que es HTML?</vt:lpstr>
      <vt:lpstr>Estructura básica </vt:lpstr>
      <vt:lpstr>Presentación de PowerPoint</vt:lpstr>
      <vt:lpstr>¿Que es CSS?</vt:lpstr>
      <vt:lpstr>Estructura CSS</vt:lpstr>
      <vt:lpstr>¿Que es Bootstrap?</vt:lpstr>
      <vt:lpstr>¿Cómo funciona Bootstrap? </vt:lpstr>
      <vt:lpstr>Entorno DE TRABAJO</vt:lpstr>
      <vt:lpstr>EXTENSIONES VSC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3</cp:revision>
  <dcterms:created xsi:type="dcterms:W3CDTF">2022-10-05T02:10:06Z</dcterms:created>
  <dcterms:modified xsi:type="dcterms:W3CDTF">2022-10-05T22:10:29Z</dcterms:modified>
</cp:coreProperties>
</file>