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76" r:id="rId4"/>
    <p:sldId id="277" r:id="rId5"/>
    <p:sldId id="278" r:id="rId6"/>
    <p:sldId id="279" r:id="rId7"/>
    <p:sldId id="280" r:id="rId8"/>
    <p:sldId id="28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30" d="100"/>
          <a:sy n="130" d="100"/>
        </p:scale>
        <p:origin x="96" y="-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awesom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07FEC-5F27-B24B-E16A-676C7E8E1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68" y="330872"/>
            <a:ext cx="8001000" cy="2971801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FUNDAMENTOS DE MAQUETACIÓN WEB CON HTML, CSS Y BOOTSTRAP </a:t>
            </a:r>
          </a:p>
        </p:txBody>
      </p:sp>
      <p:pic>
        <p:nvPicPr>
          <p:cNvPr id="1028" name="Picture 4" descr="Html 5 - Iconos gratis de redes sociales">
            <a:extLst>
              <a:ext uri="{FF2B5EF4-FFF2-40B4-BE49-F238E27FC236}">
                <a16:creationId xmlns:a16="http://schemas.microsoft.com/office/drawing/2014/main" id="{4B38BB78-EE1C-129D-FF9B-511BC3321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90" y="3861420"/>
            <a:ext cx="2721597" cy="272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60F2351-BEF0-2BE9-0639-B8F3FC168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113" y="3805531"/>
            <a:ext cx="3415337" cy="272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E30C5EE-A958-ECD8-53DF-674D80895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024" y="3302673"/>
            <a:ext cx="3839089" cy="3839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471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22" y="5497788"/>
            <a:ext cx="8534400" cy="1507067"/>
          </a:xfrm>
        </p:spPr>
        <p:txBody>
          <a:bodyPr/>
          <a:lstStyle/>
          <a:p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iCONOS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46E67DD-FCF1-B9A8-8C39-EB171023544D}"/>
              </a:ext>
            </a:extLst>
          </p:cNvPr>
          <p:cNvSpPr txBox="1"/>
          <p:nvPr/>
        </p:nvSpPr>
        <p:spPr>
          <a:xfrm>
            <a:off x="568693" y="825370"/>
            <a:ext cx="101506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Registrarse en : </a:t>
            </a:r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https://fontawesome.com/</a:t>
            </a:r>
            <a:endParaRPr lang="es-C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Buscar algún icono</a:t>
            </a:r>
          </a:p>
          <a:p>
            <a:endParaRPr lang="es-C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76FA46C-5509-FE64-4334-EC9BF4EFC0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064" r="1453"/>
          <a:stretch/>
        </p:blipFill>
        <p:spPr>
          <a:xfrm>
            <a:off x="1003685" y="1965666"/>
            <a:ext cx="9133210" cy="36290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536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22" y="5497788"/>
            <a:ext cx="8534400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EMPEZANDO CON BOOTSTRAP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46E67DD-FCF1-B9A8-8C39-EB171023544D}"/>
              </a:ext>
            </a:extLst>
          </p:cNvPr>
          <p:cNvSpPr txBox="1"/>
          <p:nvPr/>
        </p:nvSpPr>
        <p:spPr>
          <a:xfrm>
            <a:off x="570452" y="1180957"/>
            <a:ext cx="101506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Documentación: https://getbootstrap.com/docs/5.0/getting-started/introduction/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4BA316F-412E-725C-0125-DC848BE42266}"/>
              </a:ext>
            </a:extLst>
          </p:cNvPr>
          <p:cNvSpPr txBox="1"/>
          <p:nvPr/>
        </p:nvSpPr>
        <p:spPr>
          <a:xfrm>
            <a:off x="570452" y="2838968"/>
            <a:ext cx="83806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 compuesto por un archivo </a:t>
            </a:r>
            <a:r>
              <a:rPr lang="es-CO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 se encargar de darle diseño a los </a:t>
            </a:r>
            <a:r>
              <a:rPr lang="es-CO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elemtos</a:t>
            </a:r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hmtl</a:t>
            </a:r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otro </a:t>
            </a:r>
            <a:r>
              <a:rPr lang="es-CO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encargado de la reactividad de los elementos </a:t>
            </a:r>
            <a:r>
              <a:rPr lang="es-CO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lang="es-C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2794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52" y="5271285"/>
            <a:ext cx="8534400" cy="1507067"/>
          </a:xfrm>
        </p:spPr>
        <p:txBody>
          <a:bodyPr/>
          <a:lstStyle/>
          <a:p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(diseño) -</a:t>
            </a:r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BreakPOINT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46E67DD-FCF1-B9A8-8C39-EB171023544D}"/>
              </a:ext>
            </a:extLst>
          </p:cNvPr>
          <p:cNvSpPr txBox="1"/>
          <p:nvPr/>
        </p:nvSpPr>
        <p:spPr>
          <a:xfrm>
            <a:off x="721456" y="493059"/>
            <a:ext cx="91356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Los puntos de interrupción son anchos personalizables que determinan cómo se comporta su diseño receptivo en los tamaños de dispositivo o ventana gráfica en Bootstrap.</a:t>
            </a:r>
            <a:endParaRPr lang="es-C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CE9165B-463A-85E1-2815-1CC56901A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424" y="2055304"/>
            <a:ext cx="5669042" cy="3560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07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52" y="5271285"/>
            <a:ext cx="8534400" cy="1507067"/>
          </a:xfrm>
        </p:spPr>
        <p:txBody>
          <a:bodyPr/>
          <a:lstStyle/>
          <a:p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(diseño) -CONTAINER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46E67DD-FCF1-B9A8-8C39-EB171023544D}"/>
              </a:ext>
            </a:extLst>
          </p:cNvPr>
          <p:cNvSpPr txBox="1"/>
          <p:nvPr/>
        </p:nvSpPr>
        <p:spPr>
          <a:xfrm>
            <a:off x="1314917" y="500678"/>
            <a:ext cx="913561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Los contenedores son un bloque de construcción fundamental de Bootstrap que contienen, rellenan y alinean su contenido dentro de un dispositivo o ventana gráfica determinada.</a:t>
            </a:r>
          </a:p>
          <a:p>
            <a:pPr algn="just"/>
            <a:endParaRPr lang="es-MX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stem-ui"/>
            </a:endParaRPr>
          </a:p>
          <a:p>
            <a:pPr algn="just"/>
            <a:r>
              <a:rPr lang="es-MX" sz="2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Los contenedores son el elemento de diseño más básico en Bootstrap y son necesarios cuando se utiliza nuestro sistema de cuadrícula predeterminado . Los contenedores se utilizan para contener, rellenar y (a veces) centrar el contenido dentro de ellos. Si bien los contenedores </a:t>
            </a:r>
            <a:r>
              <a:rPr lang="es-MX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se</a:t>
            </a:r>
            <a:r>
              <a:rPr lang="es-MX" sz="2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 pueden anidar, la mayoría de los diseños no requieren un contenedor anidado.</a:t>
            </a:r>
            <a:endParaRPr lang="es-C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492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52" y="5271285"/>
            <a:ext cx="8534400" cy="1507067"/>
          </a:xfrm>
        </p:spPr>
        <p:txBody>
          <a:bodyPr/>
          <a:lstStyle/>
          <a:p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(diseño) -CONTAINER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48C83F7-02B1-35C3-2E04-26076329A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52" y="1060771"/>
            <a:ext cx="10039350" cy="3981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97650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52" y="5271285"/>
            <a:ext cx="8534400" cy="1507067"/>
          </a:xfrm>
        </p:spPr>
        <p:txBody>
          <a:bodyPr/>
          <a:lstStyle/>
          <a:p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(diseño) –GRID SYSTEM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4155852-35C1-98DD-949D-6C2A5A63FE75}"/>
              </a:ext>
            </a:extLst>
          </p:cNvPr>
          <p:cNvSpPr txBox="1"/>
          <p:nvPr/>
        </p:nvSpPr>
        <p:spPr>
          <a:xfrm>
            <a:off x="570452" y="158093"/>
            <a:ext cx="9517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El sistema de cuadrícula de Bootstrap utiliza una serie de contenedores, filas y columnas para diseñar y alinear el contenido.  A continuación se muestra un ejemplo y una explicación detallada de cómo se une el sistema de red.</a:t>
            </a:r>
            <a:endParaRPr lang="es-CO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F38275A-94C2-AD66-23EF-4006ED780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44" y="1240867"/>
            <a:ext cx="7149099" cy="4337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331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52" y="5271285"/>
            <a:ext cx="8534400" cy="1507067"/>
          </a:xfrm>
        </p:spPr>
        <p:txBody>
          <a:bodyPr/>
          <a:lstStyle/>
          <a:p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(diseño) –GRID SYSTEM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4155852-35C1-98DD-949D-6C2A5A63FE75}"/>
              </a:ext>
            </a:extLst>
          </p:cNvPr>
          <p:cNvSpPr txBox="1"/>
          <p:nvPr/>
        </p:nvSpPr>
        <p:spPr>
          <a:xfrm>
            <a:off x="570452" y="158093"/>
            <a:ext cx="9517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El sistema de cuadrícula de Bootstrap puede adaptarse a los seis puntos de interrupción predeterminados y a cualquier punto de interrupción que personalice. Los seis niveles de cuadrícula predeterminados son los siguientes:</a:t>
            </a:r>
            <a:endParaRPr lang="es-CO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047B8AD-708E-8709-7230-05AD4D4BE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55" y="1186393"/>
            <a:ext cx="2886249" cy="2188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A75EA3F-5BF2-7D2A-88DD-E44150DEB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5" y="3483341"/>
            <a:ext cx="9915525" cy="2066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2724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ED6A9-AC64-3AA8-7E27-647407B1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516" y="452277"/>
            <a:ext cx="8686292" cy="4821846"/>
          </a:xfrm>
        </p:spPr>
        <p:txBody>
          <a:bodyPr>
            <a:normAutofit/>
          </a:bodyPr>
          <a:lstStyle/>
          <a:p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1. Crear un container que se expanda o adapte en toda la pantalla </a:t>
            </a:r>
          </a:p>
          <a:p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2. Crea una fila de 3 columnas y agrega un icono en cada columna</a:t>
            </a:r>
          </a:p>
          <a:p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3. Crear otra fila de 2 columnas, agrega icono en cada columna</a:t>
            </a:r>
          </a:p>
        </p:txBody>
      </p:sp>
    </p:spTree>
    <p:extLst>
      <p:ext uri="{BB962C8B-B14F-4D97-AF65-F5344CB8AC3E}">
        <p14:creationId xmlns:p14="http://schemas.microsoft.com/office/powerpoint/2010/main" val="484103200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1549</TotalTime>
  <Words>334</Words>
  <Application>Microsoft Office PowerPoint</Application>
  <PresentationFormat>Panorámica</PresentationFormat>
  <Paragraphs>21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Century Gothic (Cuerpo)</vt:lpstr>
      <vt:lpstr>system-ui</vt:lpstr>
      <vt:lpstr>Wingdings 3</vt:lpstr>
      <vt:lpstr>Sector</vt:lpstr>
      <vt:lpstr>FUNDAMENTOS DE MAQUETACIÓN WEB CON HTML, CSS Y BOOTSTRAP </vt:lpstr>
      <vt:lpstr>iCONOS</vt:lpstr>
      <vt:lpstr>EMPEZANDO CON BOOTSTRAP</vt:lpstr>
      <vt:lpstr>Layout (diseño) -BreakPOINT</vt:lpstr>
      <vt:lpstr>Layout (diseño) -CONTAINER</vt:lpstr>
      <vt:lpstr>Layout (diseño) -CONTAINER</vt:lpstr>
      <vt:lpstr>Layout (diseño) –GRID SYSTEM</vt:lpstr>
      <vt:lpstr>Layout (diseño) –GRID SYSTEM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MAQUETACIÓN WEB CON HTML, CSS Y BOOTSTRAP</dc:title>
  <dc:creator>Camilo Mancipe</dc:creator>
  <cp:lastModifiedBy>Camilo Mancipe</cp:lastModifiedBy>
  <cp:revision>43</cp:revision>
  <dcterms:created xsi:type="dcterms:W3CDTF">2022-10-05T02:10:06Z</dcterms:created>
  <dcterms:modified xsi:type="dcterms:W3CDTF">2022-10-20T02:20:51Z</dcterms:modified>
</cp:coreProperties>
</file>