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07FEC-5F27-B24B-E16A-676C7E8E1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68" y="330872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FUNDAMENTOS DE MAQUETACIÓN WEB CON HTML, CSS Y BOOTSTRAP </a:t>
            </a:r>
          </a:p>
        </p:txBody>
      </p:sp>
      <p:pic>
        <p:nvPicPr>
          <p:cNvPr id="1028" name="Picture 4" descr="Html 5 - Iconos gratis de redes sociales">
            <a:extLst>
              <a:ext uri="{FF2B5EF4-FFF2-40B4-BE49-F238E27FC236}">
                <a16:creationId xmlns:a16="http://schemas.microsoft.com/office/drawing/2014/main" id="{4B38BB78-EE1C-129D-FF9B-511BC3321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90" y="3861420"/>
            <a:ext cx="272159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60F2351-BEF0-2BE9-0639-B8F3FC168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13" y="3805531"/>
            <a:ext cx="3415337" cy="2721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30C5EE-A958-ECD8-53DF-674D80895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024" y="3302673"/>
            <a:ext cx="3839089" cy="3839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4715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58" y="5108246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ORDENANDO COLUMNAS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48B198-9A62-7566-F50E-6CE353165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58" y="242687"/>
            <a:ext cx="9006182" cy="506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389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58" y="5108246"/>
            <a:ext cx="8534400" cy="1507067"/>
          </a:xfrm>
        </p:spPr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ORDENANDO COLUMNAS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6FC3975-9473-9D48-914C-BD62F231A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58" y="242687"/>
            <a:ext cx="9447351" cy="529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952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ED6A9-AC64-3AA8-7E27-647407B1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542" y="889598"/>
            <a:ext cx="8686292" cy="4821846"/>
          </a:xfrm>
        </p:spPr>
        <p:txBody>
          <a:bodyPr>
            <a:normAutofit lnSpcReduction="10000"/>
          </a:bodyPr>
          <a:lstStyle/>
          <a:p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1. Alinea una fila verticalmente con la clase 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entury Gothic (Cuerpo)"/>
              </a:rPr>
              <a:t>align-items-start</a:t>
            </a:r>
            <a:endParaRPr lang="es-MX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  <a:latin typeface="Century Gothic (Cuerpo)"/>
            </a:endParaRPr>
          </a:p>
          <a:p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2. Alinea una fila  verticalmente con la clase 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entury Gothic (Cuerpo)"/>
              </a:rPr>
              <a:t>align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entury Gothic (Cuerpo)"/>
              </a:rPr>
              <a:t>-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entury Gothic (Cuerpo)"/>
              </a:rPr>
              <a:t>items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entury Gothic (Cuerpo)"/>
              </a:rPr>
              <a:t>-center    </a:t>
            </a:r>
          </a:p>
          <a:p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3. Alinea una fila  verticalmente con la clase 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entury Gothic (Cuerpo)"/>
              </a:rPr>
              <a:t>align-items-end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entury Gothic (Cuerpo)"/>
              </a:rPr>
              <a:t>   </a:t>
            </a:r>
          </a:p>
          <a:p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4. Alinea tu columnas usando alguna de las siguientes clases 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entury Gothic (Cuerpo)"/>
              </a:rPr>
              <a:t>align-self-start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entury Gothic (Cuerpo)"/>
              </a:rPr>
              <a:t>, 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entury Gothic (Cuerpo)"/>
              </a:rPr>
              <a:t>align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entury Gothic (Cuerpo)"/>
              </a:rPr>
              <a:t>-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entury Gothic (Cuerpo)"/>
              </a:rPr>
              <a:t>self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entury Gothic (Cuerpo)"/>
              </a:rPr>
              <a:t>-center , 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entury Gothic (Cuerpo)"/>
              </a:rPr>
              <a:t>align-self-end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entury Gothic (Cuerpo)"/>
              </a:rPr>
              <a:t> 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y ordena tus columnas usando la clase 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entury Gothic (Cuerpo)"/>
              </a:rPr>
              <a:t>order</a:t>
            </a:r>
            <a:endParaRPr lang="es-MX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  <a:latin typeface="Century Gothic (Cuerpo)"/>
            </a:endParaRPr>
          </a:p>
          <a:p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 (Cuerpo)"/>
              </a:rPr>
              <a:t>5. utiliza alguna de las clases para alinear horizontalmente 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entury Gothic (Cuerpo)"/>
              </a:rPr>
              <a:t>justify-content-start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entury Gothic (Cuerpo)"/>
              </a:rPr>
              <a:t>, 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entury Gothic (Cuerpo)"/>
              </a:rPr>
              <a:t>justify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entury Gothic (Cuerpo)"/>
              </a:rPr>
              <a:t>-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entury Gothic (Cuerpo)"/>
              </a:rPr>
              <a:t>content</a:t>
            </a:r>
            <a:r>
              <a:rPr lang="es-MX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entury Gothic (Cuerpo)"/>
              </a:rPr>
              <a:t>-center, </a:t>
            </a:r>
            <a:r>
              <a:rPr lang="es-MX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Century Gothic (Cuerpo)"/>
              </a:rPr>
              <a:t>justify-content-end</a:t>
            </a:r>
            <a:endParaRPr lang="es-MX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  <a:latin typeface="Century Gothic (Cuerpo)"/>
            </a:endParaRPr>
          </a:p>
          <a:p>
            <a:endParaRPr lang="es-MX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  <a:latin typeface="Century Gothic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48410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52" y="5271285"/>
            <a:ext cx="8534400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(ALINEACIÓN VERTICAL - </a:t>
            </a:r>
            <a:r>
              <a:rPr lang="es-MX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EC7B9A1-A49D-BDD8-4459-4F4048B0F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39" y="414553"/>
            <a:ext cx="8571374" cy="198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F304DAD-DCC9-0850-2B48-D5F705747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239" y="2619379"/>
            <a:ext cx="5152831" cy="30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331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52" y="5271285"/>
            <a:ext cx="9965026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(ALINEACIÓN VERTICAL -  center)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2ECF11B-90D7-0743-36A4-50446C0A8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74" y="473241"/>
            <a:ext cx="8534400" cy="1939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5BC06CE-949B-C791-A72B-5FE44B8BF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74" y="2532393"/>
            <a:ext cx="4158917" cy="3045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895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52" y="5271285"/>
            <a:ext cx="8534400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(ALINEACIÓN VERTICAL - END)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E0CEAA6-30D4-EA12-6993-0A92C9D10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027" y="421171"/>
            <a:ext cx="8443856" cy="1924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FE2FFD5-1ACC-A421-E704-35D87B8DB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026" y="2594941"/>
            <a:ext cx="3812277" cy="2976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36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52" y="5271285"/>
            <a:ext cx="8534400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 (ALINEACIÓN VERTICAL)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6BB2CC7-3EB9-D6C1-6787-98EA3D964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255" y="292169"/>
            <a:ext cx="7983814" cy="5306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899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52" y="5271285"/>
            <a:ext cx="8534400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(horizontal)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316C75-9C41-42CA-872B-B5B0B14E51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79" r="450"/>
          <a:stretch/>
        </p:blipFill>
        <p:spPr>
          <a:xfrm>
            <a:off x="677296" y="275405"/>
            <a:ext cx="9897939" cy="1099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407BA96-F2E9-4AE0-437A-0226F00524DE}"/>
              </a:ext>
            </a:extLst>
          </p:cNvPr>
          <p:cNvSpPr txBox="1"/>
          <p:nvPr/>
        </p:nvSpPr>
        <p:spPr>
          <a:xfrm>
            <a:off x="1889043" y="1495553"/>
            <a:ext cx="58972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&lt;div class="row justify-content-start"&gt;</a:t>
            </a:r>
          </a:p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</a:endParaRP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&lt;div class="col-4"&gt;</a:t>
            </a: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      One of two columns</a:t>
            </a: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&lt;/div&gt;</a:t>
            </a:r>
          </a:p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</a:endParaRP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    &lt;div class="col-4"&gt;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      One of two columns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    &lt;/div&gt;</a:t>
            </a:r>
          </a:p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</a:endParaRP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 &lt;/div&gt;</a:t>
            </a:r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3734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52" y="5271285"/>
            <a:ext cx="8534400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(horizontal)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407BA96-F2E9-4AE0-437A-0226F00524DE}"/>
              </a:ext>
            </a:extLst>
          </p:cNvPr>
          <p:cNvSpPr txBox="1"/>
          <p:nvPr/>
        </p:nvSpPr>
        <p:spPr>
          <a:xfrm>
            <a:off x="1889042" y="1495553"/>
            <a:ext cx="72158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 &lt;div class="row justify-content-center"&gt;</a:t>
            </a:r>
          </a:p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</a:endParaRP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    &lt;div class="col-4"&gt;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      One of two columns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    &lt;/div&gt;</a:t>
            </a:r>
          </a:p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</a:endParaRP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    &lt;div class="col-4"&gt;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      One of two columns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    &lt;/div&gt;</a:t>
            </a:r>
          </a:p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</a:endParaRP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  &lt;/div&gt;</a:t>
            </a:r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217A52-6058-ED86-F5DB-C49DDB3B9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52" y="374593"/>
            <a:ext cx="9513767" cy="901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971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52" y="5271285"/>
            <a:ext cx="8534400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 (horizontal)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407BA96-F2E9-4AE0-437A-0226F00524DE}"/>
              </a:ext>
            </a:extLst>
          </p:cNvPr>
          <p:cNvSpPr txBox="1"/>
          <p:nvPr/>
        </p:nvSpPr>
        <p:spPr>
          <a:xfrm>
            <a:off x="1889042" y="1495553"/>
            <a:ext cx="72158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&lt;div class="row justify-content-end"&gt;</a:t>
            </a:r>
          </a:p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</a:endParaRP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    &lt;div class="col-4"&gt;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      One of two columns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    &lt;/div&gt;</a:t>
            </a:r>
          </a:p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</a:endParaRP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    &lt;div class="col-4"&gt;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      One of two columns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    &lt;/div&gt;</a:t>
            </a:r>
          </a:p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</a:endParaRP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  &lt;/div&gt;</a:t>
            </a:r>
            <a:endParaRPr lang="es-CO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DE4EFA5-D977-92D8-3B8B-A4062D227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02" y="351710"/>
            <a:ext cx="10055102" cy="855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174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74CB9-D445-791A-EC82-EC9CB622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3517985"/>
            <a:ext cx="8534400" cy="1507067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Salto de columna</a:t>
            </a:r>
            <a:endParaRPr lang="es-CO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8B1A83-65AC-34C1-4C78-263D23A6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792" y="0"/>
            <a:ext cx="2071518" cy="1650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2FDB969-92A5-5651-8E67-71D9663FD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58" y="363590"/>
            <a:ext cx="5558985" cy="1934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09E546D-A261-5FCE-CA1F-F73E198DB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858" y="2518221"/>
            <a:ext cx="6187316" cy="3506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188391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1595</TotalTime>
  <Words>252</Words>
  <Application>Microsoft Office PowerPoint</Application>
  <PresentationFormat>Panorámica</PresentationFormat>
  <Paragraphs>49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Century Gothic (Cuerpo)</vt:lpstr>
      <vt:lpstr>Wingdings 3</vt:lpstr>
      <vt:lpstr>Sector</vt:lpstr>
      <vt:lpstr>FUNDAMENTOS DE MAQUETACIÓN WEB CON HTML, CSS Y BOOTSTRAP </vt:lpstr>
      <vt:lpstr>ROW (ALINEACIÓN VERTICAL - start)</vt:lpstr>
      <vt:lpstr>ROW (ALINEACIÓN VERTICAL -  center)</vt:lpstr>
      <vt:lpstr>ROW (ALINEACIÓN VERTICAL - END)</vt:lpstr>
      <vt:lpstr>col (ALINEACIÓN VERTICAL)</vt:lpstr>
      <vt:lpstr>ROW (horizontal)</vt:lpstr>
      <vt:lpstr>ROW (horizontal)</vt:lpstr>
      <vt:lpstr>ROW (horizontal)</vt:lpstr>
      <vt:lpstr>Salto de columna</vt:lpstr>
      <vt:lpstr>ORDENANDO COLUMNAS </vt:lpstr>
      <vt:lpstr>ORDENANDO COLUMNAS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MAQUETACIÓN WEB CON HTML, CSS Y BOOTSTRAP</dc:title>
  <dc:creator>Camilo Mancipe</dc:creator>
  <cp:lastModifiedBy>Camilo Mancipe</cp:lastModifiedBy>
  <cp:revision>47</cp:revision>
  <dcterms:created xsi:type="dcterms:W3CDTF">2022-10-05T02:10:06Z</dcterms:created>
  <dcterms:modified xsi:type="dcterms:W3CDTF">2022-10-20T03:08:48Z</dcterms:modified>
</cp:coreProperties>
</file>