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0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ALINEACIÓN	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A55071-05FA-1442-3065-388604A568F2}"/>
              </a:ext>
            </a:extLst>
          </p:cNvPr>
          <p:cNvSpPr txBox="1"/>
          <p:nvPr/>
        </p:nvSpPr>
        <p:spPr>
          <a:xfrm>
            <a:off x="1559522" y="3582099"/>
            <a:ext cx="99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class="text-center"&gt;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class="rounded" alt="..."&gt;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EF7CC3-DD02-F095-42B7-E03DEDE1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22" y="721529"/>
            <a:ext cx="7915275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97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Crear una fila de 4 columnas, a las columnas dale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px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padding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izquierda, derecho) y un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py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padding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superior, inferior), ubica imágenes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reponsive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en cada columna, a las imágenes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pasales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un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mx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margin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izquierda, derecha) y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my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(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margin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superior e inferior)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gutters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HORIZONTAL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gx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(canalones)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6D60DC-0361-BF49-FC0C-62B03E3C09AC}"/>
              </a:ext>
            </a:extLst>
          </p:cNvPr>
          <p:cNvSpPr txBox="1"/>
          <p:nvPr/>
        </p:nvSpPr>
        <p:spPr>
          <a:xfrm>
            <a:off x="494951" y="366800"/>
            <a:ext cx="9529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clases se pueden utilizar para controlar los anchos de los canalones horizontales. Es posible que sea necesario ajustar el elemento primario 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 también se usan canales más grandes para evitar un desbordamiento no deseado, utilizando una utilidad de relleno coincidente. 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.container-fluid 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ejemplo, en el siguiente ejemplo hemos aumentado el relleno con 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.px-4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76ABE7-3D98-25E0-957A-A9DFA6D5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72" y="2474054"/>
            <a:ext cx="7534275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" y="5108491"/>
            <a:ext cx="10184236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gutters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VERTICALES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(canalones)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6D60DC-0361-BF49-FC0C-62B03E3C09AC}"/>
              </a:ext>
            </a:extLst>
          </p:cNvPr>
          <p:cNvSpPr txBox="1"/>
          <p:nvPr/>
        </p:nvSpPr>
        <p:spPr>
          <a:xfrm>
            <a:off x="494951" y="366800"/>
            <a:ext cx="952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Las clases se pueden utilizar para controlar los anchos de los canalones verticales. Al igual que las medianías horizontales, las medianías verticales pueden provocar un desbordamiento debajo 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09DC22-71D6-DC5B-9D3A-9A770B9A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5" y="1749509"/>
            <a:ext cx="6438136" cy="1669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C6D5B1-ABA1-E091-412A-DA02AB5A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39" y="2311084"/>
            <a:ext cx="4953000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31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gutters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G(canalones)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6D60DC-0361-BF49-FC0C-62B03E3C09AC}"/>
              </a:ext>
            </a:extLst>
          </p:cNvPr>
          <p:cNvSpPr txBox="1"/>
          <p:nvPr/>
        </p:nvSpPr>
        <p:spPr>
          <a:xfrm>
            <a:off x="494951" y="366800"/>
            <a:ext cx="9529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Las clases se pueden usar para controlar los anchos de medianil horizontal, para el siguiente ejemplo usamos un ancho de medianil más pequeño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732106-3747-BD7E-14AC-971AB5E4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4" y="1236431"/>
            <a:ext cx="6757114" cy="4638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Y MARGIN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6D60DC-0361-BF49-FC0C-62B03E3C09AC}"/>
              </a:ext>
            </a:extLst>
          </p:cNvPr>
          <p:cNvSpPr txBox="1"/>
          <p:nvPr/>
        </p:nvSpPr>
        <p:spPr>
          <a:xfrm>
            <a:off x="494951" y="366800"/>
            <a:ext cx="9529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Las utilidades de espaciado que se aplican a todos los puntos de interrupción, de xsa xxl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4D4425-49C7-2CF4-203C-6436D6A17A44}"/>
              </a:ext>
            </a:extLst>
          </p:cNvPr>
          <p:cNvSpPr txBox="1"/>
          <p:nvPr/>
        </p:nvSpPr>
        <p:spPr>
          <a:xfrm>
            <a:off x="788565" y="1616905"/>
            <a:ext cx="7449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C45AFA-5749-751C-B0C6-D0AE21962E91}"/>
              </a:ext>
            </a:extLst>
          </p:cNvPr>
          <p:cNvSpPr txBox="1"/>
          <p:nvPr/>
        </p:nvSpPr>
        <p:spPr>
          <a:xfrm>
            <a:off x="788565" y="2820457"/>
            <a:ext cx="8137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para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-top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 para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-bottom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 para las clases que establecen tanto *-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y*-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y- para las clases que establecen tanto *-top y*-bottom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blanco: para clases que establecen un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los 4 lados del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Y MARGIN TAMAÑO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C45AFA-5749-751C-B0C6-D0AE21962E91}"/>
              </a:ext>
            </a:extLst>
          </p:cNvPr>
          <p:cNvSpPr txBox="1"/>
          <p:nvPr/>
        </p:nvSpPr>
        <p:spPr>
          <a:xfrm>
            <a:off x="604006" y="379261"/>
            <a:ext cx="86238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0 - para las clases que eliminan el margino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configurándolo en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(por defecto)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(por defecto)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(por defecto)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 (por defecto)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5 - (por defecto) para las clases que establecen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 para clases que configuran el </a:t>
            </a:r>
            <a:r>
              <a:rPr lang="es-MX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9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grupo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D07E2A-768F-6C02-1870-F07B6A3718B4}"/>
              </a:ext>
            </a:extLst>
          </p:cNvPr>
          <p:cNvSpPr txBox="1"/>
          <p:nvPr/>
        </p:nvSpPr>
        <p:spPr>
          <a:xfrm>
            <a:off x="1082180" y="363705"/>
            <a:ext cx="860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usar display: grid, puede hacer uso de gaplas utilidades en el contenedor de cuadrícula principal. Esto puede evitar tener que agregar utilidades de margen a elementos de cuadrícula individuales 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CBF167-4AC6-DA8C-18A1-DAF8FA30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0" y="1650741"/>
            <a:ext cx="8362485" cy="3810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1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REPONSIVE	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F7CB1E-4101-A1C9-6BC1-6EF32ABF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40" y="892815"/>
            <a:ext cx="8511056" cy="390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52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5569886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ALINEACIÓN	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BC6171-6509-97EF-6076-0D095727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55" y="952500"/>
            <a:ext cx="793432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A55071-05FA-1442-3065-388604A568F2}"/>
              </a:ext>
            </a:extLst>
          </p:cNvPr>
          <p:cNvSpPr txBox="1"/>
          <p:nvPr/>
        </p:nvSpPr>
        <p:spPr>
          <a:xfrm>
            <a:off x="1468073" y="3615655"/>
            <a:ext cx="7843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class=" float-start" alt="..."&gt;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class=" float-end" alt="..."&gt;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730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1739</TotalTime>
  <Words>482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Century Gothic (Cuerpo)</vt:lpstr>
      <vt:lpstr>Wingdings 3</vt:lpstr>
      <vt:lpstr>Sector</vt:lpstr>
      <vt:lpstr>FUNDAMENTOS DE MAQUETACIÓN WEB CON HTML, CSS Y BOOTSTRAP </vt:lpstr>
      <vt:lpstr>gutters HORIZONTAL gx(canalones)</vt:lpstr>
      <vt:lpstr>gutters VERTICALES gy(canalones)</vt:lpstr>
      <vt:lpstr>gutters G(canalones)</vt:lpstr>
      <vt:lpstr>PADDING Y MARGIN</vt:lpstr>
      <vt:lpstr>PADDING Y MARGIN TAMAÑO</vt:lpstr>
      <vt:lpstr>Margin en grupo</vt:lpstr>
      <vt:lpstr>Img REPONSIVE </vt:lpstr>
      <vt:lpstr>Img ALINEACIÓN </vt:lpstr>
      <vt:lpstr>Img ALINEACIÓN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53</cp:revision>
  <dcterms:created xsi:type="dcterms:W3CDTF">2022-10-05T02:10:06Z</dcterms:created>
  <dcterms:modified xsi:type="dcterms:W3CDTF">2022-10-22T00:58:54Z</dcterms:modified>
</cp:coreProperties>
</file>