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9" r:id="rId10"/>
    <p:sldId id="288" r:id="rId11"/>
    <p:sldId id="290" r:id="rId12"/>
    <p:sldId id="29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8D34A1F-A067-C537-B768-C365DDA95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79" y="662609"/>
            <a:ext cx="9852517" cy="4293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color</a:t>
            </a:r>
            <a:b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7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color</a:t>
            </a:r>
            <a:b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3024035-9046-6427-5F4E-A838AB922D9C}"/>
              </a:ext>
            </a:extLst>
          </p:cNvPr>
          <p:cNvSpPr txBox="1"/>
          <p:nvPr/>
        </p:nvSpPr>
        <p:spPr>
          <a:xfrm>
            <a:off x="494950" y="1020417"/>
            <a:ext cx="111496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bg-primary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bg-gradient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text-white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bg-primary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bg-secondary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text-white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bg-secondary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bg-success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text-white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bg-success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bg-danger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text-white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bg-danger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bg-warning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text-dark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bg-warning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bg-info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text-dark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bg-info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-light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text-dark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-light&lt;/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bg-dark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text-white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bg-dark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bg-body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text-dark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bg-body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bg-white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text-dark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bg-white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bg-transparent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text-dark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"&gt;.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bg-transparent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233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21" y="5788484"/>
            <a:ext cx="10175846" cy="1507067"/>
          </a:xfrm>
        </p:spPr>
        <p:txBody>
          <a:bodyPr/>
          <a:lstStyle/>
          <a:p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color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</a:t>
            </a:r>
            <a:b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7E014A-D10A-DAD7-5887-E7B4CE36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1" y="266009"/>
            <a:ext cx="8734965" cy="552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720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20" y="319147"/>
            <a:ext cx="9873759" cy="5968402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1. Crear tres columnas y con las clases de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boostrap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crea una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card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en cada columna, Aplicar estilos de borde, tamaño, color de fondo, aplicar también el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gradient</a:t>
            </a:r>
            <a:endParaRPr lang="es-MX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  <a:latin typeface="Century Gothic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3CBA6A-1BC0-FBDF-0783-54028CBD458E}"/>
              </a:ext>
            </a:extLst>
          </p:cNvPr>
          <p:cNvSpPr txBox="1"/>
          <p:nvPr/>
        </p:nvSpPr>
        <p:spPr>
          <a:xfrm>
            <a:off x="601334" y="1050576"/>
            <a:ext cx="9616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Utilice las utilidades de borde para diseñar rápidamente el borde y el radio del borde de un elemento. Ideal para imágenes, botones o cualquier otro elemento.</a:t>
            </a:r>
            <a:endParaRPr lang="es-CO" sz="24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1524791-A636-A791-8F5B-2557ACFD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88" y="2439434"/>
            <a:ext cx="3078646" cy="310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6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BORDERS - 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Additive</a:t>
            </a:r>
            <a:b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EF87DAE-CFA0-A99C-9C06-31E902492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385" r="37397" b="5819"/>
          <a:stretch/>
        </p:blipFill>
        <p:spPr>
          <a:xfrm>
            <a:off x="378928" y="3091799"/>
            <a:ext cx="9030951" cy="2233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395CF0D-ACC1-436B-8A72-A189DF9A98D8}"/>
              </a:ext>
            </a:extLst>
          </p:cNvPr>
          <p:cNvSpPr txBox="1"/>
          <p:nvPr/>
        </p:nvSpPr>
        <p:spPr>
          <a:xfrm>
            <a:off x="1215887" y="566712"/>
            <a:ext cx="73570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 class="border"&gt;&lt;/span&gt;</a:t>
            </a:r>
          </a:p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 class="border-top"&gt;&lt;/span&gt;</a:t>
            </a:r>
          </a:p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 class="border-end"&gt;&lt;/span&gt;</a:t>
            </a:r>
          </a:p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 class="border-bottom"&gt;&lt;/span&gt;</a:t>
            </a:r>
          </a:p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 class="border-start"&gt;&lt;/span&gt;</a:t>
            </a:r>
            <a:endParaRPr lang="es-CO" sz="28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84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BORDERS - 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Subtractive</a:t>
            </a:r>
            <a:b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395CF0D-ACC1-436B-8A72-A189DF9A98D8}"/>
              </a:ext>
            </a:extLst>
          </p:cNvPr>
          <p:cNvSpPr txBox="1"/>
          <p:nvPr/>
        </p:nvSpPr>
        <p:spPr>
          <a:xfrm>
            <a:off x="1215887" y="566712"/>
            <a:ext cx="73715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 class="border-0"&gt;&lt;/span&gt;</a:t>
            </a:r>
          </a:p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 class="border-top-0"&gt;&lt;/span&gt;</a:t>
            </a:r>
          </a:p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 class="border-end-0"&gt;&lt;/span&gt;</a:t>
            </a:r>
          </a:p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 class="border-bottom-0"&gt;&lt;/span&gt;</a:t>
            </a:r>
          </a:p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&lt;span class="border-start-0"&gt;&lt;/span&gt;</a:t>
            </a:r>
            <a:endParaRPr lang="es-CO" sz="28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1761A0-0A48-2509-2B40-05CD6F49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87" y="2998694"/>
            <a:ext cx="8090893" cy="2246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37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BORDERS -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</a:t>
            </a:r>
            <a:b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395CF0D-ACC1-436B-8A72-A189DF9A98D8}"/>
              </a:ext>
            </a:extLst>
          </p:cNvPr>
          <p:cNvSpPr txBox="1"/>
          <p:nvPr/>
        </p:nvSpPr>
        <p:spPr>
          <a:xfrm>
            <a:off x="752061" y="566711"/>
            <a:ext cx="87099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8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Cambie el color del borde usando utilidades basadas en nuestros colores temáticos</a:t>
            </a:r>
            <a:endParaRPr lang="es-CO" sz="28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C89369-1595-655B-69AA-CD8AF7380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61" y="1756700"/>
            <a:ext cx="9575047" cy="32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8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BORDERS -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</a:t>
            </a:r>
            <a:b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395CF0D-ACC1-436B-8A72-A189DF9A98D8}"/>
              </a:ext>
            </a:extLst>
          </p:cNvPr>
          <p:cNvSpPr txBox="1"/>
          <p:nvPr/>
        </p:nvSpPr>
        <p:spPr>
          <a:xfrm>
            <a:off x="858078" y="736340"/>
            <a:ext cx="87099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&lt;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class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="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border-primary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"&gt;&lt;/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&gt;</a:t>
            </a:r>
          </a:p>
          <a:p>
            <a:pPr algn="just"/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&lt;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class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="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border-secondary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"&gt;&lt;/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&gt;</a:t>
            </a:r>
          </a:p>
          <a:p>
            <a:pPr algn="just"/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&lt;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class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="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border-success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"&gt;&lt;/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&gt;</a:t>
            </a:r>
          </a:p>
          <a:p>
            <a:pPr algn="just"/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&lt;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class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="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border-danger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"&gt;&lt;/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&gt;</a:t>
            </a:r>
          </a:p>
          <a:p>
            <a:pPr algn="just"/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&lt;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class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="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border-warning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"&gt;&lt;/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&gt;</a:t>
            </a:r>
          </a:p>
          <a:p>
            <a:pPr algn="just"/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&lt;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class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="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border-info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"&gt;&lt;/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&gt;</a:t>
            </a:r>
          </a:p>
          <a:p>
            <a:pPr algn="just"/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&lt;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class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="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-light"&gt;&lt;/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&gt;</a:t>
            </a:r>
          </a:p>
          <a:p>
            <a:pPr algn="just"/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&lt;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class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="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border-dark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"&gt;&lt;/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&gt;</a:t>
            </a:r>
          </a:p>
          <a:p>
            <a:pPr algn="just"/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&lt;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class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="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border-white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"&gt;&lt;/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&gt;</a:t>
            </a:r>
            <a:endParaRPr lang="es-CO" sz="32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60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BORDERS -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b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395CF0D-ACC1-436B-8A72-A189DF9A98D8}"/>
              </a:ext>
            </a:extLst>
          </p:cNvPr>
          <p:cNvSpPr txBox="1"/>
          <p:nvPr/>
        </p:nvSpPr>
        <p:spPr>
          <a:xfrm>
            <a:off x="858078" y="484549"/>
            <a:ext cx="87099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&lt;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class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="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border-1"&gt;&lt;/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&gt;</a:t>
            </a:r>
          </a:p>
          <a:p>
            <a:pPr algn="just"/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&lt;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class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="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border-2"&gt;&lt;/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&gt;</a:t>
            </a:r>
          </a:p>
          <a:p>
            <a:pPr algn="just"/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&lt;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class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="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border-3"&gt;&lt;/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&gt;</a:t>
            </a:r>
          </a:p>
          <a:p>
            <a:pPr algn="just"/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&lt;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class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="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border-4"&gt;&lt;/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&gt;</a:t>
            </a:r>
          </a:p>
          <a:p>
            <a:pPr algn="just"/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&lt;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class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="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border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 border-5"&gt;&lt;/</a:t>
            </a:r>
            <a:r>
              <a:rPr lang="es-MX" sz="3200" b="1" i="0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span</a:t>
            </a:r>
            <a:r>
              <a:rPr lang="es-MX" sz="3200" b="1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&gt;</a:t>
            </a:r>
            <a:endParaRPr lang="es-CO" sz="32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3B602B-E5B6-833C-AD23-AEB118AF7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78" y="3290885"/>
            <a:ext cx="8016232" cy="2139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86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BORDERS - RADIUS</a:t>
            </a:r>
            <a:b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5D3B74-A8FC-7B0F-DE81-EEFF4589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8" y="3259429"/>
            <a:ext cx="6677789" cy="2291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35986E3-5CA2-CFB2-6EF2-03041725DE26}"/>
              </a:ext>
            </a:extLst>
          </p:cNvPr>
          <p:cNvSpPr txBox="1"/>
          <p:nvPr/>
        </p:nvSpPr>
        <p:spPr>
          <a:xfrm>
            <a:off x="685798" y="477078"/>
            <a:ext cx="9984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rounded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="..."&gt;</a:t>
            </a:r>
          </a:p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rounded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-top"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="..."&gt;</a:t>
            </a:r>
          </a:p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rounded-end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="..."&gt;</a:t>
            </a:r>
          </a:p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rounded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-bottom"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="..."&gt;</a:t>
            </a:r>
          </a:p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rounded-start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="..."&gt;</a:t>
            </a:r>
          </a:p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rounded-circle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="..."&gt;</a:t>
            </a:r>
          </a:p>
          <a:p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rounded-pill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es-CO" sz="2400" b="1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</a:t>
            </a:r>
            <a:r>
              <a:rPr lang="es-CO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="..."&gt;</a:t>
            </a:r>
          </a:p>
        </p:txBody>
      </p:sp>
    </p:spTree>
    <p:extLst>
      <p:ext uri="{BB962C8B-B14F-4D97-AF65-F5344CB8AC3E}">
        <p14:creationId xmlns:p14="http://schemas.microsoft.com/office/powerpoint/2010/main" val="258746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color</a:t>
            </a:r>
            <a:b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35986E3-5CA2-CFB2-6EF2-03041725DE26}"/>
              </a:ext>
            </a:extLst>
          </p:cNvPr>
          <p:cNvSpPr txBox="1"/>
          <p:nvPr/>
        </p:nvSpPr>
        <p:spPr>
          <a:xfrm>
            <a:off x="327989" y="265746"/>
            <a:ext cx="99849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i="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De forma similar a las clases de color de texto contextual, establezca el fondo de un elemento en cualquier clase contextual</a:t>
            </a:r>
            <a:endParaRPr lang="es-CO" sz="28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8D59FB-7B6D-E362-471E-5DB783E59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14" y="1650741"/>
            <a:ext cx="741045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315974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1939</TotalTime>
  <Words>542</Words>
  <Application>Microsoft Office PowerPoint</Application>
  <PresentationFormat>Panorámica</PresentationFormat>
  <Paragraphs>58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Century Gothic</vt:lpstr>
      <vt:lpstr>Century Gothic (Cuerpo)</vt:lpstr>
      <vt:lpstr>system-ui</vt:lpstr>
      <vt:lpstr>Wingdings 3</vt:lpstr>
      <vt:lpstr>Sector</vt:lpstr>
      <vt:lpstr>FUNDAMENTOS DE MAQUETACIÓN WEB CON HTML, CSS Y BOOTSTRAP </vt:lpstr>
      <vt:lpstr>BORDERS </vt:lpstr>
      <vt:lpstr>BORDERS -  Additive </vt:lpstr>
      <vt:lpstr>BORDERS -  Subtractive </vt:lpstr>
      <vt:lpstr>BORDERS -colors </vt:lpstr>
      <vt:lpstr>BORDERS -colors </vt:lpstr>
      <vt:lpstr>BORDERS - width </vt:lpstr>
      <vt:lpstr>BORDERS - RADIUS </vt:lpstr>
      <vt:lpstr>Background color </vt:lpstr>
      <vt:lpstr>Background color </vt:lpstr>
      <vt:lpstr>Background color </vt:lpstr>
      <vt:lpstr>Background color gradient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55</cp:revision>
  <dcterms:created xsi:type="dcterms:W3CDTF">2022-10-05T02:10:06Z</dcterms:created>
  <dcterms:modified xsi:type="dcterms:W3CDTF">2022-10-25T01:17:40Z</dcterms:modified>
</cp:coreProperties>
</file>