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 tu bibliografía y en algunos párrafos aplícales color a tu texto </a:t>
            </a: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2. Centra tu bibliografía con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d-flex justify-content-center</a:t>
            </a:r>
          </a:p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3.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Permite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que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el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usuario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seleccionar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tu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bibliografía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con un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clic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3397542" y="5953376"/>
            <a:ext cx="961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Colorea el texto con utilidades de color.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825678-FFAB-FC26-1024-1A7BB612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339354"/>
            <a:ext cx="7834934" cy="541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3397542" y="5953376"/>
            <a:ext cx="961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Colorea el texto con utilidades de color.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0A1D3-B80B-E37E-3611-E98CC09A2678}"/>
              </a:ext>
            </a:extLst>
          </p:cNvPr>
          <p:cNvSpPr txBox="1"/>
          <p:nvPr/>
        </p:nvSpPr>
        <p:spPr>
          <a:xfrm>
            <a:off x="542730" y="537027"/>
            <a:ext cx="100802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text-primary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text-primary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text-secondary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text-secondary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text-success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text-success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text-danger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text-danger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text-warning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text-warning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text-info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text-info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-light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-light&lt;/p&gt;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text-body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text-body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text-muted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text-muted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="text-black-50"&gt;.text-black-50&lt;/p&gt;</a:t>
            </a:r>
          </a:p>
          <a:p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="text-white-50 </a:t>
            </a:r>
            <a:r>
              <a:rPr lang="es-CO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"&gt;.text-white-50&lt;/p&gt;</a:t>
            </a:r>
          </a:p>
        </p:txBody>
      </p:sp>
    </p:spTree>
    <p:extLst>
      <p:ext uri="{BB962C8B-B14F-4D97-AF65-F5344CB8AC3E}">
        <p14:creationId xmlns:p14="http://schemas.microsoft.com/office/powerpoint/2010/main" val="27729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1106131" y="409871"/>
            <a:ext cx="8953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Alterne de manera rápida y receptiva el valor de visualización de los componentes 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64BC32-F236-E13C-4A97-4D86289AADA2}"/>
              </a:ext>
            </a:extLst>
          </p:cNvPr>
          <p:cNvSpPr txBox="1"/>
          <p:nvPr/>
        </p:nvSpPr>
        <p:spPr>
          <a:xfrm>
            <a:off x="494950" y="3713676"/>
            <a:ext cx="1149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class="d-inline p-2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-primary text-white"&gt;d-inline&lt;/div&gt;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class="d-inline p-2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-dark text-white"&gt;d-inline&lt;/div&gt;</a:t>
            </a:r>
            <a:endParaRPr lang="es-CO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A6464B-BEA0-3667-932A-E7FA62E0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7" y="1817338"/>
            <a:ext cx="8370219" cy="132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8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809208" y="418191"/>
            <a:ext cx="8953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Alterne de manera rápida y receptiva el valor de visualización de los componentes 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64BC32-F236-E13C-4A97-4D86289AADA2}"/>
              </a:ext>
            </a:extLst>
          </p:cNvPr>
          <p:cNvSpPr txBox="1"/>
          <p:nvPr/>
        </p:nvSpPr>
        <p:spPr>
          <a:xfrm>
            <a:off x="397640" y="3713677"/>
            <a:ext cx="11794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class="d-block p-2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-primary text-white"&gt;d-block&lt;/span&gt;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class="d-block p-2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-dark text-white"&gt;d-block&lt;/span&gt;</a:t>
            </a:r>
            <a:endParaRPr lang="es-CO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9D9B5E-A1F2-BA19-EB7A-F76B840B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8" y="1818541"/>
            <a:ext cx="8666095" cy="132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34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–JUSTIFY CONTENT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809208" y="418191"/>
            <a:ext cx="8953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s-MX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justify-content</a:t>
            </a:r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las utilidades en los contenedores de </a:t>
            </a:r>
            <a:r>
              <a:rPr lang="es-MX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cambiar la alineación de los elementos flexibles en el eje principal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CE5939-C0AE-717A-1511-2E10B8AAD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11" b="32776"/>
          <a:stretch/>
        </p:blipFill>
        <p:spPr>
          <a:xfrm>
            <a:off x="748279" y="2008874"/>
            <a:ext cx="9871946" cy="326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12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–JUSTIFY CONTENT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696151" y="2001078"/>
            <a:ext cx="10799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class="d-flex justify-content-start"&gt;...&lt;/div&gt;</a:t>
            </a:r>
          </a:p>
          <a:p>
            <a:pPr algn="just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class="d-flex justify-content-end"&gt;...&lt;/div&gt;</a:t>
            </a:r>
          </a:p>
          <a:p>
            <a:pPr algn="just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class="d-flex justify-content-center"&gt;...&lt;/div&gt;</a:t>
            </a:r>
          </a:p>
          <a:p>
            <a:pPr algn="just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class="d-flex justify-content-between"&gt;...&lt;/div&gt;</a:t>
            </a:r>
            <a:endParaRPr lang="es-CO" sz="32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793461" y="4045681"/>
            <a:ext cx="11495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class="float-start"&gt;Float start on all viewport sizes&lt;/div&gt;&lt;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just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class="float-end"&gt;Float end on all viewport sizes&lt;/div&gt;&lt;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just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class="float-none"&gt;Don't float on all viewport sizes&lt;/div&gt;</a:t>
            </a:r>
            <a:endParaRPr lang="es-CO" sz="2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8A686C-CCE6-24CC-7E1E-A4C1E5B8C3E1}"/>
              </a:ext>
            </a:extLst>
          </p:cNvPr>
          <p:cNvSpPr txBox="1"/>
          <p:nvPr/>
        </p:nvSpPr>
        <p:spPr>
          <a:xfrm>
            <a:off x="762777" y="510794"/>
            <a:ext cx="9455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Estas clases de utilidad hacen flotar un elemento a la izquierda o a la derecha, o deshabilitan la flotación, en función del tamaño de la ventana gráfica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825C65-357C-A5EE-D40F-7C9A10C1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77" y="2047537"/>
            <a:ext cx="10408806" cy="1529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1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247475" y="3800634"/>
            <a:ext cx="1169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class="user-select-all"&gt;This paragraph will be entirely selected when clicked by the user.&lt;/p&gt;</a:t>
            </a:r>
          </a:p>
          <a:p>
            <a:pPr algn="just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class="user-select-auto"&gt;This paragraph has default select behavior.&lt;/p&gt;</a:t>
            </a:r>
          </a:p>
          <a:p>
            <a:pPr algn="just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class="user-select-none"&gt;This paragraph will not be selectable when clicked by the user.&lt;/p&gt;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8A686C-CCE6-24CC-7E1E-A4C1E5B8C3E1}"/>
              </a:ext>
            </a:extLst>
          </p:cNvPr>
          <p:cNvSpPr txBox="1"/>
          <p:nvPr/>
        </p:nvSpPr>
        <p:spPr>
          <a:xfrm>
            <a:off x="762777" y="510794"/>
            <a:ext cx="945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Cambiar la forma en que se selecciona el contenido cuando el usuario interactúa con él.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FC7A17-3CEC-DE9D-8DCA-D2F90E93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77" y="1754422"/>
            <a:ext cx="9176353" cy="170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8334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2025</TotalTime>
  <Words>496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Gothic</vt:lpstr>
      <vt:lpstr>Century Gothic (Cuerpo)</vt:lpstr>
      <vt:lpstr>Wingdings 3</vt:lpstr>
      <vt:lpstr>Sector</vt:lpstr>
      <vt:lpstr>FUNDAMENTOS DE MAQUETACIÓN WEB CON HTML, CSS Y BOOTSTRAP </vt:lpstr>
      <vt:lpstr>Color text </vt:lpstr>
      <vt:lpstr>Color text </vt:lpstr>
      <vt:lpstr>display</vt:lpstr>
      <vt:lpstr>display</vt:lpstr>
      <vt:lpstr>Flex –JUSTIFY CONTENT</vt:lpstr>
      <vt:lpstr>Flex –JUSTIFY CONTENT</vt:lpstr>
      <vt:lpstr>FLOAT</vt:lpstr>
      <vt:lpstr>Text selection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58</cp:revision>
  <dcterms:created xsi:type="dcterms:W3CDTF">2022-10-05T02:10:06Z</dcterms:created>
  <dcterms:modified xsi:type="dcterms:W3CDTF">2022-10-26T01:48:49Z</dcterms:modified>
</cp:coreProperties>
</file>