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Accordion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494950" y="4682368"/>
            <a:ext cx="961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acordeón utiliza el colapso interno para hacerlo plegable.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E53AC4-AF6B-FFF6-CF74-81605418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3" y="459053"/>
            <a:ext cx="784860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10268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https://getbootstrap.com/docs/5.0/components/accordion/</a:t>
            </a:r>
          </a:p>
        </p:txBody>
      </p:sp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Accordion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-FLUSH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494950" y="4498495"/>
            <a:ext cx="961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.</a:t>
            </a:r>
            <a:r>
              <a:rPr lang="es-MX" sz="20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accordion-flushpara</a:t>
            </a:r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eliminar el predeterminado </a:t>
            </a:r>
            <a:r>
              <a:rPr lang="es-MX" sz="20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-color, algunos bordes y algunas esquinas redondeadas para representar acordeones de borde a borde con su contenedor principal.</a:t>
            </a:r>
            <a:endParaRPr lang="es-CO" sz="20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514158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https://getbootstrap.com/docs/5.0/components/accordion/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D8F50C-41FF-742E-ADF3-5702C76D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21" y="974510"/>
            <a:ext cx="7734300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12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Accordion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open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494950" y="4498495"/>
            <a:ext cx="961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Omita el data-bs-</a:t>
            </a:r>
            <a:r>
              <a:rPr lang="es-MX" sz="20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parentatributo</a:t>
            </a:r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.</a:t>
            </a:r>
            <a:r>
              <a:rPr lang="es-MX" sz="20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accordion-collapse</a:t>
            </a:r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que los elementos de acordeón permanezcan abiertos cuando se abre otro elemento.</a:t>
            </a:r>
            <a:endParaRPr lang="es-CO" sz="20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514158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https://getbootstrap.com/docs/5.0/components/accordion/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0F1A31-144C-4A5E-B30F-092167B5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10" y="254605"/>
            <a:ext cx="5686574" cy="3854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06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494950" y="4498495"/>
            <a:ext cx="961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Proporcione mensajes de retroalimentación contextuales para las acciones típicas de los usuarios con el puñado de mensajes de alerta disponibles y flexibles.</a:t>
            </a:r>
            <a:endParaRPr lang="es-CO" sz="20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514158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https://getbootstrap.com/docs/5.0/components/alerts/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20D078-FEF5-0FDE-5E11-5A360C76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21" y="263023"/>
            <a:ext cx="5104701" cy="397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1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1.Con el componente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accordion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arma tus experiencias trabajo donde indiques funciones, años que estuvo allí, y con un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alert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muestra el puesto ocupado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2043</TotalTime>
  <Words>182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Century Gothic (Cuerpo)</vt:lpstr>
      <vt:lpstr>Wingdings 3</vt:lpstr>
      <vt:lpstr>Sector</vt:lpstr>
      <vt:lpstr>FUNDAMENTOS DE MAQUETACIÓN WEB CON HTML, CSS Y BOOTSTRAP </vt:lpstr>
      <vt:lpstr>Accordion</vt:lpstr>
      <vt:lpstr>Accordion -FLUSH</vt:lpstr>
      <vt:lpstr>Accordion - open</vt:lpstr>
      <vt:lpstr>ALERTS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61</cp:revision>
  <dcterms:created xsi:type="dcterms:W3CDTF">2022-10-05T02:10:06Z</dcterms:created>
  <dcterms:modified xsi:type="dcterms:W3CDTF">2022-10-26T02:09:27Z</dcterms:modified>
</cp:coreProperties>
</file>