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83" r:id="rId4"/>
    <p:sldId id="284" r:id="rId5"/>
    <p:sldId id="285" r:id="rId6"/>
    <p:sldId id="286" r:id="rId7"/>
    <p:sldId id="282" r:id="rId8"/>
    <p:sldId id="287" r:id="rId9"/>
    <p:sldId id="288" r:id="rId10"/>
    <p:sldId id="28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BADGES -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643426" y="5430676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https://getbootstrap.com/docs/5.0/components/badge/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E1E9F2-9047-DC27-BDEC-93A9717B5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93" y="501873"/>
            <a:ext cx="9337239" cy="4718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660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20" y="319147"/>
            <a:ext cx="9873759" cy="596840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En el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accordion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 creado en la clase anterior, vas a ubicar 3 botones, uno que diga: editar, detalles, eliminar. Y vas aplicar el color que mejor se adapte a la acción.</a:t>
            </a:r>
          </a:p>
          <a:p>
            <a:pPr marL="457200" indent="-457200">
              <a:buAutoNum type="arabicPeriod"/>
            </a:pP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Vas a usar un botón donde indiqué la cantidad de libros haciendo uso de la clase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bagde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.</a:t>
            </a:r>
          </a:p>
          <a:p>
            <a:pPr marL="457200" indent="-457200">
              <a:buAutoNum type="arabicPeriod"/>
            </a:pP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Opcional dar un tamaño a los botones.</a:t>
            </a:r>
          </a:p>
        </p:txBody>
      </p:sp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E3CBA6A-1BC0-FBDF-0783-54028CBD458E}"/>
              </a:ext>
            </a:extLst>
          </p:cNvPr>
          <p:cNvSpPr txBox="1"/>
          <p:nvPr/>
        </p:nvSpPr>
        <p:spPr>
          <a:xfrm>
            <a:off x="494950" y="3902360"/>
            <a:ext cx="9616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 incluye varios estilos de botones predefinidos, cada uno con su propio propósito semántico, con algunos extras incluidos para un mayor control.</a:t>
            </a:r>
            <a:endParaRPr lang="es-CO" sz="24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102689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https://getbootstrap.com/docs/5.0/components/buttons/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6B4B1F-74E7-2F0D-2216-2F5716761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90" y="1385979"/>
            <a:ext cx="9170778" cy="1650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65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102689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https://getbootstrap.com/docs/5.0/components/buttons/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383325B-63CC-2DCC-805A-01BBDC12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97" y="825370"/>
            <a:ext cx="9356593" cy="3905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845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BUTTONS - OUTLINE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102689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https://getbootstrap.com/docs/5.0/components/buttons/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0E7639-F77E-C926-A61D-C32A38A22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10" b="665"/>
          <a:stretch/>
        </p:blipFill>
        <p:spPr>
          <a:xfrm>
            <a:off x="494951" y="441176"/>
            <a:ext cx="9679770" cy="440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927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BUTTONS -SIZES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102689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https://getbootstrap.com/docs/5.0/components/buttons/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7962D0-858C-BD8E-084C-C733461EE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86" y="428216"/>
            <a:ext cx="9180419" cy="4510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662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BUTTONS -ALIGN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494950" y="5102689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https://getbootstrap.com/docs/5.0/utilities/flex/#justify-content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E31284-9A60-FF1C-1D9B-57A53D304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0" y="1755311"/>
            <a:ext cx="10250792" cy="3007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687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BADGES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2910417" y="5877858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https://getbootstrap.com/docs/5.0/components/badge/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EF41D6-974F-4CE6-D5FE-81C51608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61" y="347231"/>
            <a:ext cx="8577987" cy="5243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990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BADGES -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2813107" y="5246010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https://getbootstrap.com/docs/5.0/components/badge/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E148B1-DE3A-44BA-EBD3-8E3379FB1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44" y="2036211"/>
            <a:ext cx="9906152" cy="2703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795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5430676"/>
            <a:ext cx="10175846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BADGES - </a:t>
            </a:r>
            <a:r>
              <a:rPr lang="es-CO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buttons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12B92-1B70-7352-9F81-346EC8479C28}"/>
              </a:ext>
            </a:extLst>
          </p:cNvPr>
          <p:cNvSpPr txBox="1"/>
          <p:nvPr/>
        </p:nvSpPr>
        <p:spPr>
          <a:xfrm>
            <a:off x="2813107" y="5246010"/>
            <a:ext cx="937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https://getbootstrap.com/docs/5.0/components/badge/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60D3161-271F-7FA7-83BC-68723B28C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19" y="349763"/>
            <a:ext cx="8298345" cy="4492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490404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2068</TotalTime>
  <Words>247</Words>
  <Application>Microsoft Office PowerPoint</Application>
  <PresentationFormat>Panorámica</PresentationFormat>
  <Paragraphs>23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Century Gothic</vt:lpstr>
      <vt:lpstr>Century Gothic (Cuerpo)</vt:lpstr>
      <vt:lpstr>Wingdings 3</vt:lpstr>
      <vt:lpstr>Sector</vt:lpstr>
      <vt:lpstr>FUNDAMENTOS DE MAQUETACIÓN WEB CON HTML, CSS Y BOOTSTRAP </vt:lpstr>
      <vt:lpstr>BUTTONS</vt:lpstr>
      <vt:lpstr>BUTTONS</vt:lpstr>
      <vt:lpstr>BUTTONS - OUTLINE</vt:lpstr>
      <vt:lpstr>BUTTONS -SIZES</vt:lpstr>
      <vt:lpstr>BUTTONS -ALIGN</vt:lpstr>
      <vt:lpstr>BADGES</vt:lpstr>
      <vt:lpstr>BADGES - buttons</vt:lpstr>
      <vt:lpstr>BADGES - buttons</vt:lpstr>
      <vt:lpstr>BADGES - buttons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63</cp:revision>
  <dcterms:created xsi:type="dcterms:W3CDTF">2022-10-05T02:10:06Z</dcterms:created>
  <dcterms:modified xsi:type="dcterms:W3CDTF">2022-10-27T02:14:37Z</dcterms:modified>
</cp:coreProperties>
</file>