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ELEMENTOS HTML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E793A79-402B-A6D2-8A65-C9319E32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35" y="381000"/>
            <a:ext cx="9696995" cy="429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B0B9B-B869-99E5-9C96-F749AF6A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28959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3FA21-C51C-C970-996E-585B8511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21974"/>
            <a:ext cx="9427197" cy="5741504"/>
          </a:xfrm>
        </p:spPr>
        <p:txBody>
          <a:bodyPr>
            <a:normAutofit/>
          </a:bodyPr>
          <a:lstStyle/>
          <a:p>
            <a:pPr algn="just"/>
            <a:r>
              <a:rPr lang="es-MX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Los elementos HTML suelen dividirse en tres partes. Esta combinación de las tres crea un elemento HTML.</a:t>
            </a:r>
          </a:p>
          <a:p>
            <a:pPr lvl="1"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Etiqueta de apertura: Se utiliza para indicar dónde empieza un elemento. Está envuelta en corchete de apertura y cierre. Por ejemplo puedes usar la etiqueta de inicio &lt;p&gt; para crear un párrafo.</a:t>
            </a:r>
          </a:p>
          <a:p>
            <a:pPr lvl="1"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Contenido: El contenido es el resultado que ve la audiencia.</a:t>
            </a:r>
          </a:p>
          <a:p>
            <a:pPr lvl="1"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Etiqueta de cierre: Es lo mismo que la etiqueta de apertura pero con una barra inclinada delante del nombre del elemento. Es decir, &lt;/p&gt; para finalizar un párrafo.</a:t>
            </a:r>
          </a:p>
          <a:p>
            <a:pPr lvl="1"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&lt;p&gt; soy un párrafo &lt;/p&gt;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F510582D-C83C-96B3-0290-BD4CBAA6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9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D6B7D-98E3-D828-24BB-CCA7304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66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ETIQUETAS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0F0E8-F1D0-EBEB-CAE1-1473BDF9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54496"/>
            <a:ext cx="9453701" cy="4933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body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para el contenido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&lt;head&gt; </a:t>
            </a:r>
            <a:r>
              <a:rPr lang="es-MX" b="1" dirty="0">
                <a:solidFill>
                  <a:schemeClr val="tx1"/>
                </a:solidFill>
              </a:rPr>
              <a:t>para información sobre el documento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división dentro del contenido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&lt;a&gt; </a:t>
            </a:r>
            <a:r>
              <a:rPr lang="es-MX" b="1" dirty="0">
                <a:solidFill>
                  <a:schemeClr val="tx1"/>
                </a:solidFill>
              </a:rPr>
              <a:t>para enlaces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strong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para poner el texto en negrita &lt;/</a:t>
            </a:r>
            <a:r>
              <a:rPr lang="es-MX" b="1" dirty="0" err="1">
                <a:solidFill>
                  <a:schemeClr val="tx1"/>
                </a:solidFill>
              </a:rPr>
              <a:t>strong</a:t>
            </a:r>
            <a:r>
              <a:rPr lang="es-MX" b="1" dirty="0">
                <a:solidFill>
                  <a:schemeClr val="tx1"/>
                </a:solidFill>
              </a:rPr>
              <a:t>&gt;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para saltos de línea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&lt;H1&gt;…&lt;H6&gt; </a:t>
            </a:r>
            <a:r>
              <a:rPr lang="es-MX" b="1" dirty="0">
                <a:solidFill>
                  <a:schemeClr val="tx1"/>
                </a:solidFill>
              </a:rPr>
              <a:t>para títulos dentro del contenido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para listas ordenadas, &lt;</a:t>
            </a:r>
            <a:r>
              <a:rPr lang="es-MX" b="1" dirty="0" err="1">
                <a:solidFill>
                  <a:schemeClr val="tx1"/>
                </a:solidFill>
              </a:rPr>
              <a:t>ul</a:t>
            </a:r>
            <a:r>
              <a:rPr lang="es-MX" b="1" dirty="0">
                <a:solidFill>
                  <a:schemeClr val="tx1"/>
                </a:solidFill>
              </a:rPr>
              <a:t>&gt; para listas desordenadas, &lt;</a:t>
            </a:r>
            <a:r>
              <a:rPr lang="es-MX" b="1" dirty="0" err="1">
                <a:solidFill>
                  <a:schemeClr val="tx1"/>
                </a:solidFill>
              </a:rPr>
              <a:t>li</a:t>
            </a:r>
            <a:r>
              <a:rPr lang="es-MX" b="1" dirty="0">
                <a:solidFill>
                  <a:schemeClr val="tx1"/>
                </a:solidFill>
              </a:rPr>
              <a:t>&gt; para elementos dentro de la lista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&lt;p&gt; </a:t>
            </a:r>
            <a:r>
              <a:rPr lang="es-MX" b="1" dirty="0">
                <a:solidFill>
                  <a:schemeClr val="tx1"/>
                </a:solidFill>
              </a:rPr>
              <a:t>para parágrafos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span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MX" b="1" dirty="0">
                <a:solidFill>
                  <a:schemeClr val="tx1"/>
                </a:solidFill>
              </a:rPr>
              <a:t>para estilos de una parte del texto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17AA5492-BE5F-32A3-87E0-FCF82794E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829B-CAB7-F474-AD6E-4D6E1067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1" y="5009322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ANIDADOS</a:t>
            </a: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BA04FFF4-8287-D317-C67D-699818F5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368CFE9-8C6D-8238-FA63-ABF6CAC3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1" y="890346"/>
            <a:ext cx="5353878" cy="3742084"/>
          </a:xfrm>
        </p:spPr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elementos HTML se pueden anidar (esto significa que los elementos pueden contener otros elementos).</a:t>
            </a:r>
          </a:p>
          <a:p>
            <a:pPr algn="just"/>
            <a:endParaRPr lang="es-MX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documentos HTML constan de elementos HTML anidados.</a:t>
            </a:r>
          </a:p>
          <a:p>
            <a:pPr algn="just"/>
            <a:endParaRPr lang="es-MX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siguiente ejemplo contiene cuatro elementos HTML ( , &lt;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&gt;y &lt;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 :&lt;h1&gt;&lt;p&gt;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7B8915-E10E-159E-025D-0B3915AD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11" y="1066335"/>
            <a:ext cx="4360419" cy="339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454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D1F64-31B7-5873-55F0-6BC198C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15339"/>
            <a:ext cx="8534400" cy="1507067"/>
          </a:xfrm>
        </p:spPr>
        <p:txBody>
          <a:bodyPr/>
          <a:lstStyle/>
          <a:p>
            <a:r>
              <a:rPr lang="es-CO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 de HTML semántico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9D2B1-9BA5-A80C-923B-BA9FA914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7863440" cy="5433391"/>
          </a:xfrm>
        </p:spPr>
        <p:txBody>
          <a:bodyPr>
            <a:normAutofit/>
          </a:bodyPr>
          <a:lstStyle/>
          <a:p>
            <a:pPr algn="just"/>
            <a:r>
              <a:rPr lang="es-MX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 semántica hace referencia al significado de las palabras y al significado de las oraciones, por ejemplo, cuando leemos un texto coherente, que utiliza palabras y oraciones adecuadas y que le dan sentido a lo que leemos. Ejemplo:</a:t>
            </a:r>
          </a:p>
          <a:p>
            <a:pPr lvl="1"/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body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: contiene el cuerpo del documento.</a:t>
            </a:r>
          </a:p>
          <a:p>
            <a:pPr lvl="1"/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nav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: contiene la barra de navegación.</a:t>
            </a:r>
          </a:p>
          <a:p>
            <a:pPr lvl="1"/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footer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: contiene el pie de pagina.</a:t>
            </a:r>
          </a:p>
          <a:p>
            <a:pPr lvl="1"/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 : contiene la división de nuestra pagina.</a:t>
            </a:r>
            <a:endParaRPr lang="es-CO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7E7E869B-6069-62EC-1FCC-F129AB42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2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ml 5 - Iconos gratis de redes sociales">
            <a:extLst>
              <a:ext uri="{FF2B5EF4-FFF2-40B4-BE49-F238E27FC236}">
                <a16:creationId xmlns:a16="http://schemas.microsoft.com/office/drawing/2014/main" id="{436EDB09-A3E7-D516-1A96-08CBCAEE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272B1F0-1D25-1ECC-4181-559B31B9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24654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FORMATO HTML Y INDEX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61ACB57-6BCB-D592-7D68-22431945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6279"/>
            <a:ext cx="8534400" cy="5158409"/>
          </a:xfrm>
        </p:spPr>
        <p:txBody>
          <a:bodyPr>
            <a:normAutofit/>
          </a:bodyPr>
          <a:lstStyle/>
          <a:p>
            <a:r>
              <a:rPr lang="es-CO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Nuestros archivos </a:t>
            </a:r>
            <a:r>
              <a:rPr lang="es-CO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CO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deben terminar siempre con la extensión  .</a:t>
            </a:r>
            <a:r>
              <a:rPr lang="es-CO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s-CO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O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 es la página por defecto dentro de los directorios de los servidores de cualquier sitio web que se carga siempre que se solicita un dominio y no se especifica el nombre de un archivo específico. </a:t>
            </a:r>
            <a:endParaRPr lang="es-CO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9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635957" cy="4154648"/>
          </a:xfrm>
        </p:spPr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1. Con  la etiqueta &lt;h1&gt; escribe tu nombre completo.</a:t>
            </a:r>
          </a:p>
          <a:p>
            <a:r>
              <a:rPr lang="es-MX" b="1" dirty="0">
                <a:solidFill>
                  <a:schemeClr val="tx1"/>
                </a:solidFill>
              </a:rPr>
              <a:t>2. Usa la etiqueta &lt;</a:t>
            </a:r>
            <a:r>
              <a:rPr lang="es-MX" b="1" dirty="0" err="1">
                <a:solidFill>
                  <a:schemeClr val="tx1"/>
                </a:solidFill>
              </a:rPr>
              <a:t>br</a:t>
            </a:r>
            <a:r>
              <a:rPr lang="es-MX" b="1" dirty="0">
                <a:solidFill>
                  <a:schemeClr val="tx1"/>
                </a:solidFill>
              </a:rPr>
              <a:t>&gt; para separar los elementos 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.</a:t>
            </a:r>
          </a:p>
          <a:p>
            <a:r>
              <a:rPr lang="es-MX" b="1" dirty="0">
                <a:solidFill>
                  <a:schemeClr val="tx1"/>
                </a:solidFill>
              </a:rPr>
              <a:t>3. Con la etiqueta &lt;p&gt; hacer una breve descripción de ti.</a:t>
            </a:r>
          </a:p>
          <a:p>
            <a:r>
              <a:rPr lang="es-MX" b="1" dirty="0">
                <a:solidFill>
                  <a:schemeClr val="tx1"/>
                </a:solidFill>
              </a:rPr>
              <a:t>4. Usa la etiqueta &lt;</a:t>
            </a:r>
            <a:r>
              <a:rPr lang="es-MX" b="1" dirty="0" err="1">
                <a:solidFill>
                  <a:schemeClr val="tx1"/>
                </a:solidFill>
              </a:rPr>
              <a:t>strong</a:t>
            </a:r>
            <a:r>
              <a:rPr lang="es-MX" b="1" dirty="0">
                <a:solidFill>
                  <a:schemeClr val="tx1"/>
                </a:solidFill>
              </a:rPr>
              <a:t>&gt; para resaltar partes importantes de tu descripción.</a:t>
            </a:r>
          </a:p>
          <a:p>
            <a:r>
              <a:rPr lang="es-MX" b="1" dirty="0">
                <a:solidFill>
                  <a:schemeClr val="tx1"/>
                </a:solidFill>
              </a:rPr>
              <a:t>5. Encerrar tu nombre completo en una etiqueta &lt;</a:t>
            </a:r>
            <a:r>
              <a:rPr lang="es-MX" b="1" dirty="0" err="1">
                <a:solidFill>
                  <a:schemeClr val="tx1"/>
                </a:solidFill>
              </a:rPr>
              <a:t>div</a:t>
            </a:r>
            <a:r>
              <a:rPr lang="es-MX" b="1" dirty="0">
                <a:solidFill>
                  <a:schemeClr val="tx1"/>
                </a:solidFill>
              </a:rPr>
              <a:t>&gt;.</a:t>
            </a:r>
          </a:p>
          <a:p>
            <a:r>
              <a:rPr lang="es-MX" b="1" dirty="0">
                <a:solidFill>
                  <a:schemeClr val="tx1"/>
                </a:solidFill>
              </a:rPr>
              <a:t>6. Encerrar tu descripción en otra etiqueta &lt;</a:t>
            </a:r>
            <a:r>
              <a:rPr lang="es-MX" b="1" dirty="0" err="1">
                <a:solidFill>
                  <a:schemeClr val="tx1"/>
                </a:solidFill>
              </a:rPr>
              <a:t>div</a:t>
            </a:r>
            <a:r>
              <a:rPr lang="es-MX" b="1" dirty="0">
                <a:solidFill>
                  <a:schemeClr val="tx1"/>
                </a:solidFill>
              </a:rPr>
              <a:t>&gt;.</a:t>
            </a:r>
          </a:p>
          <a:p>
            <a:r>
              <a:rPr lang="es-MX" b="1" dirty="0">
                <a:solidFill>
                  <a:schemeClr val="tx1"/>
                </a:solidFill>
              </a:rPr>
              <a:t>7. Descubre como funcionan las etiquetas &lt;</a:t>
            </a:r>
            <a:r>
              <a:rPr lang="es-MX" b="1" dirty="0" err="1">
                <a:solidFill>
                  <a:schemeClr val="tx1"/>
                </a:solidFill>
              </a:rPr>
              <a:t>img</a:t>
            </a:r>
            <a:r>
              <a:rPr lang="es-MX" b="1" dirty="0">
                <a:solidFill>
                  <a:schemeClr val="tx1"/>
                </a:solidFill>
              </a:rPr>
              <a:t>&gt;, &lt;center&gt;  y úsalas .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3D8BDD0D-1F74-1ED0-71CD-BE3E0F49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517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FUNDAMENTOS DE MAQUETACIÓN WEB CON HTML, CSS Y BOOTSTRAP #2</vt:lpstr>
      <vt:lpstr> ELEMENTOS HTML</vt:lpstr>
      <vt:lpstr>ETIQUETAS HTML</vt:lpstr>
      <vt:lpstr>TIPO DE ETIQUETAS </vt:lpstr>
      <vt:lpstr>ELEMENTOS ANIDADOS</vt:lpstr>
      <vt:lpstr>Concepto de HTML semántico</vt:lpstr>
      <vt:lpstr>FORMATO HTML Y INDEX</vt:lpstr>
      <vt:lpstr>Ejercicio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14</cp:revision>
  <dcterms:created xsi:type="dcterms:W3CDTF">2022-10-05T02:10:06Z</dcterms:created>
  <dcterms:modified xsi:type="dcterms:W3CDTF">2022-10-07T01:52:37Z</dcterms:modified>
</cp:coreProperties>
</file>