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9" r:id="rId6"/>
    <p:sldId id="268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#2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 ESPECIALES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BD2EA8-6318-96D5-F5C9-13105A53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85" y="603540"/>
            <a:ext cx="8534401" cy="4570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HTML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48D6080-221A-6DA8-9984-90CA6769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181" y="890346"/>
            <a:ext cx="8060037" cy="4087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19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ETIQUETA &lt;a&gt;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3FFA10E-B589-1BCA-84F9-526315F40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169" y="696063"/>
            <a:ext cx="9676993" cy="1347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B27755B-BC33-7052-C79A-89E0593FF0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" t="17876"/>
          <a:stretch/>
        </p:blipFill>
        <p:spPr>
          <a:xfrm>
            <a:off x="766169" y="4595023"/>
            <a:ext cx="7361382" cy="60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E0CF27F-7719-0DAE-2FAA-B80071293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69" y="2183985"/>
            <a:ext cx="8758559" cy="227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91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ETIQUETA &lt;IMG&gt;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A6C161-7F54-6DA3-1F1D-1ECC912B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" y="1780692"/>
            <a:ext cx="10476147" cy="2673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22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MARCADORES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560B41-30AF-406E-8DEA-7320FFF5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685800"/>
            <a:ext cx="9374188" cy="1261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BE0BDB-90A2-164A-8621-3CBAF6EB5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3205692"/>
            <a:ext cx="7496175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6CD988D-F274-3660-49E8-810BA85A0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31" y="2287814"/>
            <a:ext cx="8905875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9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FONST</a:t>
            </a:r>
          </a:p>
        </p:txBody>
      </p:sp>
      <p:pic>
        <p:nvPicPr>
          <p:cNvPr id="5" name="Picture 4" descr="Html 5 - Iconos gratis de redes sociales">
            <a:extLst>
              <a:ext uri="{FF2B5EF4-FFF2-40B4-BE49-F238E27FC236}">
                <a16:creationId xmlns:a16="http://schemas.microsoft.com/office/drawing/2014/main" id="{FFD0B088-323F-AC75-00E6-A59ABF02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1D0433E-25FB-47C0-61D9-E4DAA30CF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3420871"/>
            <a:ext cx="6597433" cy="970638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https://fonts.google.com/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469E79A-728A-DD65-07E8-A4684626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544356"/>
            <a:ext cx="5751918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30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665133"/>
            <a:ext cx="8534400" cy="1507067"/>
          </a:xfrm>
        </p:spPr>
        <p:txBody>
          <a:bodyPr/>
          <a:lstStyle/>
          <a:p>
            <a:r>
              <a:rPr lang="es-CO" dirty="0"/>
              <a:t>Ejercicio #2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8686292" cy="4255316"/>
          </a:xfrm>
        </p:spPr>
        <p:txBody>
          <a:bodyPr>
            <a:normAutofit fontScale="92500"/>
          </a:bodyPr>
          <a:lstStyle/>
          <a:p>
            <a:r>
              <a:rPr lang="es-MX" b="1" dirty="0">
                <a:solidFill>
                  <a:schemeClr val="tx1"/>
                </a:solidFill>
              </a:rPr>
              <a:t>1. Crea un nuevo contenido con marcadores donde los títulos sean tus anteriores puestos de trabajo y la descripción las funciones que realizabas allí .</a:t>
            </a:r>
          </a:p>
          <a:p>
            <a:r>
              <a:rPr lang="es-MX" b="1" dirty="0">
                <a:solidFill>
                  <a:schemeClr val="tx1"/>
                </a:solidFill>
              </a:rPr>
              <a:t>2. Crea un link anidado con una imagen, es decir etiqueta &lt;</a:t>
            </a:r>
            <a:r>
              <a:rPr lang="es-MX" b="1" dirty="0" err="1">
                <a:solidFill>
                  <a:schemeClr val="tx1"/>
                </a:solidFill>
              </a:rPr>
              <a:t>img</a:t>
            </a:r>
            <a:r>
              <a:rPr lang="es-MX" b="1" dirty="0">
                <a:solidFill>
                  <a:schemeClr val="tx1"/>
                </a:solidFill>
              </a:rPr>
              <a:t>&gt; dentro de la etiqueta &lt;a&gt;</a:t>
            </a:r>
          </a:p>
          <a:p>
            <a:r>
              <a:rPr lang="es-MX" b="1" dirty="0">
                <a:solidFill>
                  <a:schemeClr val="tx1"/>
                </a:solidFill>
              </a:rPr>
              <a:t>3. En el interior de la descripción del punto #1,  introduce en el punto #1 lo que hiciste en el punto #2.</a:t>
            </a:r>
          </a:p>
          <a:p>
            <a:r>
              <a:rPr lang="es-MX" b="1" dirty="0">
                <a:solidFill>
                  <a:schemeClr val="tx1"/>
                </a:solidFill>
              </a:rPr>
              <a:t>4. la imagen del punto 2 debe abrir una nueva ventana del navegador</a:t>
            </a:r>
          </a:p>
          <a:p>
            <a:r>
              <a:rPr lang="es-MX" b="1" dirty="0">
                <a:solidFill>
                  <a:schemeClr val="tx1"/>
                </a:solidFill>
              </a:rPr>
              <a:t>5. Descubre como funciona una tabla en </a:t>
            </a:r>
            <a:r>
              <a:rPr lang="es-MX" b="1" dirty="0" err="1">
                <a:solidFill>
                  <a:schemeClr val="tx1"/>
                </a:solidFill>
              </a:rPr>
              <a:t>html</a:t>
            </a:r>
            <a:r>
              <a:rPr lang="es-MX" b="1" dirty="0">
                <a:solidFill>
                  <a:schemeClr val="tx1"/>
                </a:solidFill>
              </a:rPr>
              <a:t> y en ella coloca tus habilidades </a:t>
            </a:r>
          </a:p>
          <a:p>
            <a:r>
              <a:rPr lang="es-MX" b="1" dirty="0">
                <a:solidFill>
                  <a:schemeClr val="tx1"/>
                </a:solidFill>
              </a:rPr>
              <a:t>6. Utiliza las etiquetas de texto especiales que consideres necesarias  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Html 5 - Iconos gratis de redes sociales">
            <a:extLst>
              <a:ext uri="{FF2B5EF4-FFF2-40B4-BE49-F238E27FC236}">
                <a16:creationId xmlns:a16="http://schemas.microsoft.com/office/drawing/2014/main" id="{3D8BDD0D-1F74-1ED0-71CD-BE3E0F49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830" y="0"/>
            <a:ext cx="1780692" cy="178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416</TotalTime>
  <Words>157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FUNDAMENTOS DE MAQUETACIÓN WEB CON HTML, CSS Y BOOTSTRAP #2</vt:lpstr>
      <vt:lpstr>Texto ESPECIALES</vt:lpstr>
      <vt:lpstr>ATRIBUTOS HTML</vt:lpstr>
      <vt:lpstr>ATRIBUTOS ETIQUETA &lt;a&gt;</vt:lpstr>
      <vt:lpstr>ATRIBUTOS ETIQUETA &lt;IMG&gt;</vt:lpstr>
      <vt:lpstr>MARCADORES</vt:lpstr>
      <vt:lpstr>GOOGLE FONST</vt:lpstr>
      <vt:lpstr>Ejercicio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16</cp:revision>
  <dcterms:created xsi:type="dcterms:W3CDTF">2022-10-05T02:10:06Z</dcterms:created>
  <dcterms:modified xsi:type="dcterms:W3CDTF">2022-10-07T03:10:58Z</dcterms:modified>
</cp:coreProperties>
</file>