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1" r:id="rId7"/>
    <p:sldId id="273" r:id="rId8"/>
    <p:sldId id="274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#2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FORMULARIOS 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4C20A8-8901-CFB9-5417-FE18052C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35" y="704643"/>
            <a:ext cx="9075767" cy="1076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5F41203-765F-28A7-BC20-37BB78000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35" y="1888067"/>
            <a:ext cx="3802753" cy="3375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1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&lt;FORM&gt;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CCA5BEA-A048-66F4-D1C4-616116AD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8" y="525899"/>
            <a:ext cx="8538537" cy="4444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35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546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&lt;INPUT&gt;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Marcador de contenido 4">
            <a:extLst>
              <a:ext uri="{FF2B5EF4-FFF2-40B4-BE49-F238E27FC236}">
                <a16:creationId xmlns:a16="http://schemas.microsoft.com/office/drawing/2014/main" id="{3F4CC4A5-5186-A9F3-35BF-5A0915EE4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212" y="570582"/>
            <a:ext cx="9362802" cy="1507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AC479E-4BA2-4A6F-FDE1-69BFA9F2C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3" y="2331508"/>
            <a:ext cx="9362802" cy="2998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44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546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&lt;INPUT&gt; TIPO TEXT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7A7BF6-6C61-E47A-D747-6B36B7CB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22605A0-1DE8-AAF4-A547-61398284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726545"/>
            <a:ext cx="9814341" cy="4190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89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546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&lt;LABEL&gt;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Marcador de contenido 4">
            <a:extLst>
              <a:ext uri="{FF2B5EF4-FFF2-40B4-BE49-F238E27FC236}">
                <a16:creationId xmlns:a16="http://schemas.microsoft.com/office/drawing/2014/main" id="{07CC18C2-7833-8942-29BC-F1457BB18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212" y="890346"/>
            <a:ext cx="9793904" cy="332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F4B1AF-A6F6-58D4-9E86-6F0E74BCC3DE}"/>
              </a:ext>
            </a:extLst>
          </p:cNvPr>
          <p:cNvSpPr txBox="1"/>
          <p:nvPr/>
        </p:nvSpPr>
        <p:spPr>
          <a:xfrm>
            <a:off x="684212" y="4693798"/>
            <a:ext cx="712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label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for</a:t>
            </a:r>
            <a:r>
              <a:rPr lang="en-US" sz="2400" b="0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fname</a:t>
            </a:r>
            <a:r>
              <a:rPr lang="en-US" sz="2400" b="0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"&gt;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First name:</a:t>
            </a:r>
            <a:r>
              <a:rPr lang="en-US" sz="2400" b="0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/label</a:t>
            </a:r>
            <a:r>
              <a:rPr lang="en-US" sz="2400" b="0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&gt;</a:t>
            </a:r>
            <a:endParaRPr lang="es-CO" sz="2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385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1" y="5299651"/>
            <a:ext cx="10951197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&lt;INPUT&gt; TIPO CHECKBOX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535AA80-B486-3AC1-3CDA-B7A2866A4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210" y="341242"/>
            <a:ext cx="9533215" cy="5234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17D1B55-3EA4-B7BD-EFA2-6AE6F52BCA11}"/>
              </a:ext>
            </a:extLst>
          </p:cNvPr>
          <p:cNvSpPr/>
          <p:nvPr/>
        </p:nvSpPr>
        <p:spPr>
          <a:xfrm>
            <a:off x="8137321" y="3351402"/>
            <a:ext cx="453006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FA1D7B-2D42-5854-D875-94C9291A7D00}"/>
              </a:ext>
            </a:extLst>
          </p:cNvPr>
          <p:cNvSpPr txBox="1"/>
          <p:nvPr/>
        </p:nvSpPr>
        <p:spPr>
          <a:xfrm>
            <a:off x="8656586" y="3252831"/>
            <a:ext cx="133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Soy una opción</a:t>
            </a:r>
          </a:p>
        </p:txBody>
      </p:sp>
    </p:spTree>
    <p:extLst>
      <p:ext uri="{BB962C8B-B14F-4D97-AF65-F5344CB8AC3E}">
        <p14:creationId xmlns:p14="http://schemas.microsoft.com/office/powerpoint/2010/main" val="14716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1" y="5299651"/>
            <a:ext cx="10951197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&lt;INPUT&gt; TIPO RADIO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21843B-E572-4839-3393-0D46E6F0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D40AD6-F9E4-4F3D-922D-52F4B087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4" y="685800"/>
            <a:ext cx="8448675" cy="486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34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9BCC-2B5F-4048-61B9-51BDF30D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665133"/>
            <a:ext cx="8534400" cy="1507067"/>
          </a:xfrm>
        </p:spPr>
        <p:txBody>
          <a:bodyPr/>
          <a:lstStyle/>
          <a:p>
            <a:r>
              <a:rPr lang="es-CO" dirty="0"/>
              <a:t>Ejercicio #3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19270"/>
            <a:ext cx="8686292" cy="4821846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tx1"/>
                </a:solidFill>
              </a:rPr>
              <a:t>1. Crear un formulario de contacto, debe contener : input tipo </a:t>
            </a:r>
            <a:r>
              <a:rPr lang="es-MX" b="1" dirty="0" err="1">
                <a:solidFill>
                  <a:schemeClr val="tx1"/>
                </a:solidFill>
              </a:rPr>
              <a:t>text</a:t>
            </a:r>
            <a:r>
              <a:rPr lang="es-MX" b="1" dirty="0">
                <a:solidFill>
                  <a:schemeClr val="tx1"/>
                </a:solidFill>
              </a:rPr>
              <a:t> de nombre completo, input tipo email de correo, un input tipo </a:t>
            </a:r>
            <a:r>
              <a:rPr lang="es-MX" b="1" dirty="0" err="1">
                <a:solidFill>
                  <a:schemeClr val="tx1"/>
                </a:solidFill>
              </a:rPr>
              <a:t>text</a:t>
            </a:r>
            <a:r>
              <a:rPr lang="es-MX" b="1" dirty="0">
                <a:solidFill>
                  <a:schemeClr val="tx1"/>
                </a:solidFill>
              </a:rPr>
              <a:t> de asunto, un &lt;</a:t>
            </a:r>
            <a:r>
              <a:rPr lang="es-MX" b="1" dirty="0" err="1">
                <a:solidFill>
                  <a:schemeClr val="tx1"/>
                </a:solidFill>
              </a:rPr>
              <a:t>textarea</a:t>
            </a:r>
            <a:r>
              <a:rPr lang="es-MX" b="1" dirty="0">
                <a:solidFill>
                  <a:schemeClr val="tx1"/>
                </a:solidFill>
              </a:rPr>
              <a:t>&gt; para le descripción y un input tipo </a:t>
            </a:r>
            <a:r>
              <a:rPr lang="es-MX" b="1" dirty="0" err="1">
                <a:solidFill>
                  <a:schemeClr val="tx1"/>
                </a:solidFill>
              </a:rPr>
              <a:t>button</a:t>
            </a:r>
            <a:r>
              <a:rPr lang="es-MX" b="1" dirty="0">
                <a:solidFill>
                  <a:schemeClr val="tx1"/>
                </a:solidFill>
              </a:rPr>
              <a:t> de botón que diga enviar </a:t>
            </a:r>
          </a:p>
          <a:p>
            <a:r>
              <a:rPr lang="es-MX" b="1" dirty="0">
                <a:solidFill>
                  <a:schemeClr val="tx1"/>
                </a:solidFill>
              </a:rPr>
              <a:t>2. Descubre como funciona el elemento &lt;</a:t>
            </a:r>
            <a:r>
              <a:rPr lang="es-MX" b="1" dirty="0" err="1">
                <a:solidFill>
                  <a:schemeClr val="tx1"/>
                </a:solidFill>
              </a:rPr>
              <a:t>select</a:t>
            </a:r>
            <a:r>
              <a:rPr lang="es-MX" b="1" dirty="0">
                <a:solidFill>
                  <a:schemeClr val="tx1"/>
                </a:solidFill>
              </a:rPr>
              <a:t>&gt; y </a:t>
            </a:r>
            <a:r>
              <a:rPr lang="es-MX" b="1" dirty="0" err="1">
                <a:solidFill>
                  <a:schemeClr val="tx1"/>
                </a:solidFill>
              </a:rPr>
              <a:t>usalo</a:t>
            </a:r>
            <a:r>
              <a:rPr lang="es-MX" b="1" dirty="0">
                <a:solidFill>
                  <a:schemeClr val="tx1"/>
                </a:solidFill>
              </a:rPr>
              <a:t> en el formulario</a:t>
            </a:r>
          </a:p>
          <a:p>
            <a:r>
              <a:rPr lang="es-MX" b="1" dirty="0">
                <a:solidFill>
                  <a:schemeClr val="tx1"/>
                </a:solidFill>
              </a:rPr>
              <a:t>3. Descubre como funciona el atributo </a:t>
            </a:r>
            <a:r>
              <a:rPr lang="es-MX" b="1" dirty="0" err="1">
                <a:solidFill>
                  <a:schemeClr val="tx1"/>
                </a:solidFill>
              </a:rPr>
              <a:t>required</a:t>
            </a:r>
            <a:r>
              <a:rPr lang="es-MX" b="1" dirty="0">
                <a:solidFill>
                  <a:schemeClr val="tx1"/>
                </a:solidFill>
              </a:rPr>
              <a:t> en los input y úsalo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Html 5 - Iconos gratis de redes sociales">
            <a:extLst>
              <a:ext uri="{FF2B5EF4-FFF2-40B4-BE49-F238E27FC236}">
                <a16:creationId xmlns:a16="http://schemas.microsoft.com/office/drawing/2014/main" id="{3D8BDD0D-1F74-1ED0-71CD-BE3E0F496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648</TotalTime>
  <Words>137</Words>
  <Application>Microsoft Office PowerPoint</Application>
  <PresentationFormat>Panorámica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Century Gothic</vt:lpstr>
      <vt:lpstr>Consolas</vt:lpstr>
      <vt:lpstr>Wingdings 3</vt:lpstr>
      <vt:lpstr>Sector</vt:lpstr>
      <vt:lpstr>FUNDAMENTOS DE MAQUETACIÓN WEB CON HTML, CSS Y BOOTSTRAP #2</vt:lpstr>
      <vt:lpstr>FORMULARIOS </vt:lpstr>
      <vt:lpstr>ELEMENTO &lt;FORM&gt;</vt:lpstr>
      <vt:lpstr>ELEMENTO &lt;INPUT&gt;</vt:lpstr>
      <vt:lpstr>ELEMENTO &lt;INPUT&gt; TIPO TEXT</vt:lpstr>
      <vt:lpstr>ELEMENTO &lt;LABEL&gt;</vt:lpstr>
      <vt:lpstr>ELEMENTO &lt;INPUT&gt; TIPO CHECKBOX</vt:lpstr>
      <vt:lpstr>ELEMENTO &lt;INPUT&gt; TIPO RADIO</vt:lpstr>
      <vt:lpstr>Ejercicio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19</cp:revision>
  <dcterms:created xsi:type="dcterms:W3CDTF">2022-10-05T02:10:06Z</dcterms:created>
  <dcterms:modified xsi:type="dcterms:W3CDTF">2022-10-11T02:00:04Z</dcterms:modified>
</cp:coreProperties>
</file>