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2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#2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CSS 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02C9F04-7E8C-A4EB-4359-67364051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10" y="685800"/>
            <a:ext cx="9778288" cy="428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CSS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738F1D-42A7-A0E3-63F4-6850765F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947962" cy="1739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E2B19D-37E3-D6A7-7E1B-73267DD5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909887"/>
            <a:ext cx="10046950" cy="1523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D3D53F-2FDB-E700-2119-A88D10CD7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0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4" y="5350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 POR ID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D3D53F-2FDB-E700-2119-A88D10CD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82A1D9-864B-7E08-5D61-CDC488C8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4" y="487017"/>
            <a:ext cx="9947206" cy="509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12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4" y="5350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 POR clases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D3D53F-2FDB-E700-2119-A88D10CD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1F9814-8066-058E-B774-0DF6F2BC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4" y="605664"/>
            <a:ext cx="10089332" cy="4330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7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4" y="4861875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 POR clases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D3D53F-2FDB-E700-2119-A88D10CD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992B47-399B-895D-91A4-46303DE6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4" y="1397624"/>
            <a:ext cx="9728373" cy="327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36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4" y="4828319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de agregar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D3D53F-2FDB-E700-2119-A88D10CD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77630C-FF5A-4424-747D-85EE87637804}"/>
              </a:ext>
            </a:extLst>
          </p:cNvPr>
          <p:cNvSpPr txBox="1"/>
          <p:nvPr/>
        </p:nvSpPr>
        <p:spPr>
          <a:xfrm>
            <a:off x="1060174" y="638036"/>
            <a:ext cx="10071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EXTERNO : 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="style.css"&gt;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INTERNO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</a:p>
          <a:p>
            <a:r>
              <a:rPr lang="es-CO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CO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es-CO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 p{ color: red} &lt;/</a:t>
            </a:r>
            <a:r>
              <a:rPr lang="es-CO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es-CO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CO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 LÍNEA: 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8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65133"/>
            <a:ext cx="8534400" cy="1507067"/>
          </a:xfrm>
        </p:spPr>
        <p:txBody>
          <a:bodyPr/>
          <a:lstStyle/>
          <a:p>
            <a:r>
              <a:rPr lang="es-CO" dirty="0"/>
              <a:t>Ejercicio #3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9270"/>
            <a:ext cx="8686292" cy="4821846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tx1"/>
                </a:solidFill>
              </a:rPr>
              <a:t>1. Cambia las etiquetas &lt;center&gt; por clases o id </a:t>
            </a:r>
            <a:r>
              <a:rPr lang="es-MX" b="1" dirty="0" err="1">
                <a:solidFill>
                  <a:schemeClr val="tx1"/>
                </a:solidFill>
              </a:rPr>
              <a:t>css</a:t>
            </a:r>
            <a:r>
              <a:rPr lang="es-MX" b="1" dirty="0">
                <a:solidFill>
                  <a:schemeClr val="tx1"/>
                </a:solidFill>
              </a:rPr>
              <a:t> para centrar tus elementos.</a:t>
            </a:r>
          </a:p>
          <a:p>
            <a:r>
              <a:rPr lang="es-MX" b="1" dirty="0">
                <a:solidFill>
                  <a:schemeClr val="tx1"/>
                </a:solidFill>
              </a:rPr>
              <a:t>2. Usa en dos elementos, selectores por id y clase. </a:t>
            </a:r>
          </a:p>
          <a:p>
            <a:r>
              <a:rPr lang="es-MX" b="1" dirty="0">
                <a:solidFill>
                  <a:schemeClr val="tx1"/>
                </a:solidFill>
              </a:rPr>
              <a:t>3. Usa </a:t>
            </a:r>
            <a:r>
              <a:rPr lang="es-MX" b="1" dirty="0" err="1">
                <a:solidFill>
                  <a:schemeClr val="tx1"/>
                </a:solidFill>
              </a:rPr>
              <a:t>css</a:t>
            </a:r>
            <a:r>
              <a:rPr lang="es-MX" b="1" dirty="0">
                <a:solidFill>
                  <a:schemeClr val="tx1"/>
                </a:solidFill>
              </a:rPr>
              <a:t> en línea  en algún elemento 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.</a:t>
            </a:r>
          </a:p>
          <a:p>
            <a:r>
              <a:rPr lang="es-MX" b="1" dirty="0">
                <a:solidFill>
                  <a:schemeClr val="tx1"/>
                </a:solidFill>
                <a:latin typeface="+mj-lt"/>
              </a:rPr>
              <a:t>4. Descubre como funciona </a:t>
            </a:r>
            <a:r>
              <a:rPr lang="es-CO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background</a:t>
            </a:r>
            <a:r>
              <a:rPr lang="es-CO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-color</a:t>
            </a:r>
            <a:endParaRPr lang="es-CO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5. </a:t>
            </a:r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Descubre como funciona </a:t>
            </a:r>
            <a:r>
              <a:rPr lang="es-CO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background-image</a:t>
            </a:r>
            <a:endParaRPr lang="es-MX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787</TotalTime>
  <Words>144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Century Gothic (Cuerpo)</vt:lpstr>
      <vt:lpstr>Consolas</vt:lpstr>
      <vt:lpstr>Wingdings 3</vt:lpstr>
      <vt:lpstr>Sector</vt:lpstr>
      <vt:lpstr>FUNDAMENTOS DE MAQUETACIÓN WEB CON HTML, CSS Y BOOTSTRAP #2</vt:lpstr>
      <vt:lpstr>INTRODUCCIÓN A CSS </vt:lpstr>
      <vt:lpstr>INTRODUCCIÓN A CSS </vt:lpstr>
      <vt:lpstr>SELECTORES POR ID </vt:lpstr>
      <vt:lpstr>SELECTORES POR clases </vt:lpstr>
      <vt:lpstr>SELECTORES POR clases </vt:lpstr>
      <vt:lpstr>Formas de agregar css a html </vt:lpstr>
      <vt:lpstr>Ejercicio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26</cp:revision>
  <dcterms:created xsi:type="dcterms:W3CDTF">2022-10-05T02:10:06Z</dcterms:created>
  <dcterms:modified xsi:type="dcterms:W3CDTF">2022-10-12T01:16:22Z</dcterms:modified>
</cp:coreProperties>
</file>