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71" r:id="rId4"/>
    <p:sldId id="273" r:id="rId5"/>
    <p:sldId id="275" r:id="rId6"/>
    <p:sldId id="276" r:id="rId7"/>
    <p:sldId id="277" r:id="rId8"/>
    <p:sldId id="278" r:id="rId9"/>
    <p:sldId id="272" r:id="rId10"/>
    <p:sldId id="266" r:id="rId11"/>
    <p:sldId id="269" r:id="rId12"/>
    <p:sldId id="268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99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E07FEC-5F27-B24B-E16A-676C7E8E1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968" y="330872"/>
            <a:ext cx="8001000" cy="2971801"/>
          </a:xfrm>
        </p:spPr>
        <p:txBody>
          <a:bodyPr>
            <a:normAutofit fontScale="90000"/>
          </a:bodyPr>
          <a:lstStyle/>
          <a:p>
            <a:pPr algn="ctr"/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FUNDAMENTOS DE MAQUETACIÓN WEB CON HTML, CSS Y BOOTSTRAP #2</a:t>
            </a:r>
          </a:p>
        </p:txBody>
      </p:sp>
      <p:pic>
        <p:nvPicPr>
          <p:cNvPr id="1028" name="Picture 4" descr="Html 5 - Iconos gratis de redes sociales">
            <a:extLst>
              <a:ext uri="{FF2B5EF4-FFF2-40B4-BE49-F238E27FC236}">
                <a16:creationId xmlns:a16="http://schemas.microsoft.com/office/drawing/2014/main" id="{4B38BB78-EE1C-129D-FF9B-511BC3321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90" y="3861420"/>
            <a:ext cx="2721597" cy="27215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60F2351-BEF0-2BE9-0639-B8F3FC168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113" y="3805531"/>
            <a:ext cx="3415337" cy="27215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E30C5EE-A958-ECD8-53DF-674D80895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6024" y="3302673"/>
            <a:ext cx="3839089" cy="3839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4715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835" y="4969933"/>
            <a:ext cx="8534400" cy="1507067"/>
          </a:xfrm>
        </p:spPr>
        <p:txBody>
          <a:bodyPr/>
          <a:lstStyle/>
          <a:p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ESPECIFIDAD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224FB958-8C2D-1540-AFBD-0F2B27FFC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8131" y="-301917"/>
            <a:ext cx="2223620" cy="2223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74088D6-2480-9534-E454-634DC06E51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01" t="1" b="4272"/>
          <a:stretch/>
        </p:blipFill>
        <p:spPr>
          <a:xfrm>
            <a:off x="432421" y="809893"/>
            <a:ext cx="10140227" cy="15070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DBBAFDDB-EF51-CDDC-C245-A361C85C93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5551" y="2570070"/>
            <a:ext cx="5419725" cy="3705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816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835" y="4969933"/>
            <a:ext cx="8534400" cy="1507067"/>
          </a:xfrm>
        </p:spPr>
        <p:txBody>
          <a:bodyPr/>
          <a:lstStyle/>
          <a:p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REGLA IMPORTANTE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224FB958-8C2D-1540-AFBD-0F2B27FFC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8131" y="-301917"/>
            <a:ext cx="2223620" cy="2223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D13740E-BFE6-3B15-A2B1-E05B4F377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664402"/>
            <a:ext cx="10069099" cy="16149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A1A0AB8-C896-4F9C-8495-62DD64013E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69" y="2807541"/>
            <a:ext cx="6830945" cy="15070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0066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835" y="4969933"/>
            <a:ext cx="8534400" cy="1507067"/>
          </a:xfrm>
        </p:spPr>
        <p:txBody>
          <a:bodyPr/>
          <a:lstStyle/>
          <a:p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UNIDADES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224FB958-8C2D-1540-AFBD-0F2B27FFC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8131" y="-301917"/>
            <a:ext cx="2223620" cy="2223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Marcador de contenido 4">
            <a:extLst>
              <a:ext uri="{FF2B5EF4-FFF2-40B4-BE49-F238E27FC236}">
                <a16:creationId xmlns:a16="http://schemas.microsoft.com/office/drawing/2014/main" id="{983AEAD0-031C-FF60-E1C4-D6642EFE87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2105" y="1002488"/>
            <a:ext cx="9854436" cy="18384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5C95C2A-EA3D-0C6C-1281-1C5E01E7EE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105" y="3202497"/>
            <a:ext cx="5069096" cy="12534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8606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B09BCC-2B5F-4048-61B9-51BDF30D0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4665133"/>
            <a:ext cx="8534400" cy="1507067"/>
          </a:xfrm>
        </p:spPr>
        <p:txBody>
          <a:bodyPr/>
          <a:lstStyle/>
          <a:p>
            <a:r>
              <a:rPr lang="es-CO" dirty="0"/>
              <a:t>Ejercicio #3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2ED6A9-AC64-3AA8-7E27-647407B13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253494"/>
            <a:ext cx="8686292" cy="4821846"/>
          </a:xfrm>
        </p:spPr>
        <p:txBody>
          <a:bodyPr>
            <a:normAutofit fontScale="92500" lnSpcReduction="20000"/>
          </a:bodyPr>
          <a:lstStyle/>
          <a:p>
            <a:r>
              <a:rPr lang="es-MX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En algún párrafo de tu proyecto utiliza las propiedades de texto vistas.</a:t>
            </a:r>
          </a:p>
          <a:p>
            <a:pPr lvl="1"/>
            <a:r>
              <a:rPr lang="es-MX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</a:t>
            </a:r>
          </a:p>
          <a:p>
            <a:pPr lvl="1"/>
            <a:r>
              <a:rPr lang="es-MX" b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text-align</a:t>
            </a:r>
            <a:endParaRPr lang="es-MX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text-decoration-line</a:t>
            </a:r>
          </a:p>
          <a:p>
            <a:pPr lvl="1"/>
            <a:r>
              <a:rPr lang="en-US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text-decoration-color</a:t>
            </a:r>
          </a:p>
          <a:p>
            <a:pPr lvl="1"/>
            <a:r>
              <a:rPr lang="en-US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text-decoration-style</a:t>
            </a:r>
          </a:p>
          <a:p>
            <a:pPr lvl="1"/>
            <a:r>
              <a:rPr lang="en-US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text-decoration-thickness</a:t>
            </a:r>
          </a:p>
          <a:p>
            <a:pPr lvl="1"/>
            <a:r>
              <a:rPr lang="en-US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text-decoration</a:t>
            </a:r>
          </a:p>
          <a:p>
            <a:pPr lvl="1"/>
            <a:r>
              <a:rPr lang="es-MX" b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text-transform</a:t>
            </a:r>
            <a:endParaRPr lang="es-MX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MX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2. aplica la especificad en algún elementó </a:t>
            </a:r>
            <a:r>
              <a:rPr lang="es-MX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html</a:t>
            </a:r>
            <a:r>
              <a:rPr lang="es-MX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.</a:t>
            </a:r>
          </a:p>
          <a:p>
            <a:r>
              <a:rPr lang="es-MX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3. aplica la regla importante en algún elemento </a:t>
            </a:r>
            <a:r>
              <a:rPr lang="es-MX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html</a:t>
            </a:r>
            <a:r>
              <a:rPr lang="es-MX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.</a:t>
            </a:r>
          </a:p>
          <a:p>
            <a:r>
              <a:rPr lang="es-MX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4. Descubre como funciona </a:t>
            </a:r>
            <a:r>
              <a:rPr lang="es-MX" b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text-shadow</a:t>
            </a:r>
            <a:r>
              <a:rPr lang="es-MX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 </a:t>
            </a:r>
            <a:r>
              <a:rPr lang="es-MX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y</a:t>
            </a:r>
            <a:r>
              <a:rPr lang="es-MX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 </a:t>
            </a:r>
            <a:r>
              <a:rPr lang="es-MX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usalo</a:t>
            </a:r>
            <a:r>
              <a:rPr lang="es-MX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 </a:t>
            </a:r>
          </a:p>
          <a:p>
            <a:r>
              <a:rPr lang="es-MX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https://www.w3schools.com/css/css_text_shadow.asp</a:t>
            </a:r>
          </a:p>
        </p:txBody>
      </p:sp>
    </p:spTree>
    <p:extLst>
      <p:ext uri="{BB962C8B-B14F-4D97-AF65-F5344CB8AC3E}">
        <p14:creationId xmlns:p14="http://schemas.microsoft.com/office/powerpoint/2010/main" val="484103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835" y="4969933"/>
            <a:ext cx="8534400" cy="1507067"/>
          </a:xfrm>
        </p:spPr>
        <p:txBody>
          <a:bodyPr/>
          <a:lstStyle/>
          <a:p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Propiedades de texto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224FB958-8C2D-1540-AFBD-0F2B27FFC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8131" y="-301917"/>
            <a:ext cx="2223620" cy="2223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017C673-CD6A-3CBF-FF9A-EB796FAFAC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21" b="39527"/>
          <a:stretch/>
        </p:blipFill>
        <p:spPr>
          <a:xfrm>
            <a:off x="437943" y="839787"/>
            <a:ext cx="8739613" cy="15407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1893D34-2BC4-479D-DF25-676FFB6F1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943" y="3222509"/>
            <a:ext cx="9829251" cy="20253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2717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835" y="4969933"/>
            <a:ext cx="8534400" cy="1507067"/>
          </a:xfrm>
        </p:spPr>
        <p:txBody>
          <a:bodyPr/>
          <a:lstStyle/>
          <a:p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Propiedades de texto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224FB958-8C2D-1540-AFBD-0F2B27FFC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8131" y="-301917"/>
            <a:ext cx="2223620" cy="2223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26516F3-3031-527B-ED62-2083FD9C4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6500" y="704556"/>
            <a:ext cx="3984143" cy="42653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7457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265" y="5229991"/>
            <a:ext cx="8534400" cy="1507067"/>
          </a:xfrm>
        </p:spPr>
        <p:txBody>
          <a:bodyPr/>
          <a:lstStyle/>
          <a:p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Propiedades de texto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224FB958-8C2D-1540-AFBD-0F2B27FFC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8131" y="-301917"/>
            <a:ext cx="2223620" cy="2223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0B4615B-3FC3-15D5-397A-8C1E210D48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-341" b="67935"/>
          <a:stretch/>
        </p:blipFill>
        <p:spPr>
          <a:xfrm>
            <a:off x="470265" y="381000"/>
            <a:ext cx="7121772" cy="15407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2494A5F-B5C8-81AC-EA7D-9E88615C13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265" y="2122414"/>
            <a:ext cx="8805669" cy="33327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7125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265" y="5229991"/>
            <a:ext cx="8534400" cy="1507067"/>
          </a:xfrm>
        </p:spPr>
        <p:txBody>
          <a:bodyPr/>
          <a:lstStyle/>
          <a:p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Propiedades de texto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224FB958-8C2D-1540-AFBD-0F2B27FFC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8131" y="-301917"/>
            <a:ext cx="2223620" cy="2223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A3F5CA59-4CE7-1EBD-69AB-3D5EEC871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65" y="1131422"/>
            <a:ext cx="8315325" cy="542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09C15AD-2455-D514-EA4A-FECF35BC2E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265" y="1781812"/>
            <a:ext cx="9531727" cy="36390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6741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265" y="5229991"/>
            <a:ext cx="8534400" cy="1507067"/>
          </a:xfrm>
        </p:spPr>
        <p:txBody>
          <a:bodyPr/>
          <a:lstStyle/>
          <a:p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Propiedades de texto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224FB958-8C2D-1540-AFBD-0F2B27FFC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8131" y="-301917"/>
            <a:ext cx="2223620" cy="2223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4E19295-6D78-D4D1-2B1C-8615566CC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65" y="717495"/>
            <a:ext cx="8010525" cy="466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1ABBCB6-845F-28FA-1735-17C1B7FA22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265" y="1382662"/>
            <a:ext cx="7700612" cy="4092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342BC7ED-05CA-3D86-2890-6409B1AE6808}"/>
              </a:ext>
            </a:extLst>
          </p:cNvPr>
          <p:cNvSpPr txBox="1"/>
          <p:nvPr/>
        </p:nvSpPr>
        <p:spPr>
          <a:xfrm>
            <a:off x="8303054" y="1581105"/>
            <a:ext cx="648469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dirty="0">
                <a:solidFill>
                  <a:schemeClr val="bg1"/>
                </a:solidFill>
                <a:highlight>
                  <a:srgbClr val="C0C0C0"/>
                </a:highlight>
              </a:rPr>
              <a:t>&lt;h1&gt;</a:t>
            </a:r>
            <a:r>
              <a:rPr lang="es-CO" sz="1400" dirty="0" err="1">
                <a:solidFill>
                  <a:schemeClr val="bg1"/>
                </a:solidFill>
                <a:highlight>
                  <a:srgbClr val="C0C0C0"/>
                </a:highlight>
              </a:rPr>
              <a:t>Heading</a:t>
            </a:r>
            <a:r>
              <a:rPr lang="es-CO" sz="1400" dirty="0">
                <a:solidFill>
                  <a:schemeClr val="bg1"/>
                </a:solidFill>
                <a:highlight>
                  <a:srgbClr val="C0C0C0"/>
                </a:highlight>
              </a:rPr>
              <a:t> 1&lt;/h1&gt;</a:t>
            </a:r>
          </a:p>
          <a:p>
            <a:r>
              <a:rPr lang="es-CO" sz="1400" dirty="0">
                <a:solidFill>
                  <a:schemeClr val="bg1"/>
                </a:solidFill>
                <a:highlight>
                  <a:srgbClr val="C0C0C0"/>
                </a:highlight>
              </a:rPr>
              <a:t>&lt;h2&gt;</a:t>
            </a:r>
            <a:r>
              <a:rPr lang="es-CO" sz="1400" dirty="0" err="1">
                <a:solidFill>
                  <a:schemeClr val="bg1"/>
                </a:solidFill>
                <a:highlight>
                  <a:srgbClr val="C0C0C0"/>
                </a:highlight>
              </a:rPr>
              <a:t>Heading</a:t>
            </a:r>
            <a:r>
              <a:rPr lang="es-CO" sz="1400" dirty="0">
                <a:solidFill>
                  <a:schemeClr val="bg1"/>
                </a:solidFill>
                <a:highlight>
                  <a:srgbClr val="C0C0C0"/>
                </a:highlight>
              </a:rPr>
              <a:t> 2&lt;/h2&gt;</a:t>
            </a:r>
          </a:p>
          <a:p>
            <a:r>
              <a:rPr lang="es-CO" sz="1400" dirty="0">
                <a:solidFill>
                  <a:schemeClr val="bg1"/>
                </a:solidFill>
                <a:highlight>
                  <a:srgbClr val="C0C0C0"/>
                </a:highlight>
              </a:rPr>
              <a:t>&lt;h3&gt;</a:t>
            </a:r>
            <a:r>
              <a:rPr lang="es-CO" sz="1400" dirty="0" err="1">
                <a:solidFill>
                  <a:schemeClr val="bg1"/>
                </a:solidFill>
                <a:highlight>
                  <a:srgbClr val="C0C0C0"/>
                </a:highlight>
              </a:rPr>
              <a:t>Heading</a:t>
            </a:r>
            <a:r>
              <a:rPr lang="es-CO" sz="1400" dirty="0">
                <a:solidFill>
                  <a:schemeClr val="bg1"/>
                </a:solidFill>
                <a:highlight>
                  <a:srgbClr val="C0C0C0"/>
                </a:highlight>
              </a:rPr>
              <a:t> 3&lt;/h3&gt;</a:t>
            </a:r>
          </a:p>
          <a:p>
            <a:r>
              <a:rPr lang="es-CO" sz="1400" dirty="0">
                <a:solidFill>
                  <a:schemeClr val="bg1"/>
                </a:solidFill>
                <a:highlight>
                  <a:srgbClr val="C0C0C0"/>
                </a:highlight>
              </a:rPr>
              <a:t>&lt;p </a:t>
            </a:r>
            <a:r>
              <a:rPr lang="es-CO" sz="1400" dirty="0" err="1">
                <a:solidFill>
                  <a:schemeClr val="bg1"/>
                </a:solidFill>
                <a:highlight>
                  <a:srgbClr val="C0C0C0"/>
                </a:highlight>
              </a:rPr>
              <a:t>class</a:t>
            </a:r>
            <a:r>
              <a:rPr lang="es-CO" sz="1400" dirty="0">
                <a:solidFill>
                  <a:schemeClr val="bg1"/>
                </a:solidFill>
                <a:highlight>
                  <a:srgbClr val="C0C0C0"/>
                </a:highlight>
              </a:rPr>
              <a:t>="ex1"&gt;A </a:t>
            </a:r>
            <a:r>
              <a:rPr lang="es-CO" sz="1400" dirty="0" err="1">
                <a:solidFill>
                  <a:schemeClr val="bg1"/>
                </a:solidFill>
                <a:highlight>
                  <a:srgbClr val="C0C0C0"/>
                </a:highlight>
              </a:rPr>
              <a:t>paragraph</a:t>
            </a:r>
            <a:r>
              <a:rPr lang="es-CO" sz="1400" dirty="0">
                <a:solidFill>
                  <a:schemeClr val="bg1"/>
                </a:solidFill>
                <a:highlight>
                  <a:srgbClr val="C0C0C0"/>
                </a:highlight>
              </a:rPr>
              <a:t>.&lt;/p&gt;</a:t>
            </a:r>
          </a:p>
          <a:p>
            <a:r>
              <a:rPr lang="es-CO" sz="1400" dirty="0">
                <a:solidFill>
                  <a:schemeClr val="bg1"/>
                </a:solidFill>
                <a:highlight>
                  <a:srgbClr val="C0C0C0"/>
                </a:highlight>
              </a:rPr>
              <a:t>&lt;p </a:t>
            </a:r>
            <a:r>
              <a:rPr lang="es-CO" sz="1400" dirty="0" err="1">
                <a:solidFill>
                  <a:schemeClr val="bg1"/>
                </a:solidFill>
                <a:highlight>
                  <a:srgbClr val="C0C0C0"/>
                </a:highlight>
              </a:rPr>
              <a:t>class</a:t>
            </a:r>
            <a:r>
              <a:rPr lang="es-CO" sz="1400" dirty="0">
                <a:solidFill>
                  <a:schemeClr val="bg1"/>
                </a:solidFill>
                <a:highlight>
                  <a:srgbClr val="C0C0C0"/>
                </a:highlight>
              </a:rPr>
              <a:t>="ex2"&gt;</a:t>
            </a:r>
            <a:r>
              <a:rPr lang="es-CO" sz="1400" dirty="0" err="1">
                <a:solidFill>
                  <a:schemeClr val="bg1"/>
                </a:solidFill>
                <a:highlight>
                  <a:srgbClr val="C0C0C0"/>
                </a:highlight>
              </a:rPr>
              <a:t>Another</a:t>
            </a:r>
            <a:r>
              <a:rPr lang="es-CO" sz="1400" dirty="0">
                <a:solidFill>
                  <a:schemeClr val="bg1"/>
                </a:solidFill>
                <a:highlight>
                  <a:srgbClr val="C0C0C0"/>
                </a:highlight>
              </a:rPr>
              <a:t> </a:t>
            </a:r>
            <a:r>
              <a:rPr lang="es-CO" sz="1400" dirty="0" err="1">
                <a:solidFill>
                  <a:schemeClr val="bg1"/>
                </a:solidFill>
                <a:highlight>
                  <a:srgbClr val="C0C0C0"/>
                </a:highlight>
              </a:rPr>
              <a:t>paragraph</a:t>
            </a:r>
            <a:r>
              <a:rPr lang="es-CO" sz="1400" dirty="0">
                <a:solidFill>
                  <a:schemeClr val="bg1"/>
                </a:solidFill>
                <a:highlight>
                  <a:srgbClr val="C0C0C0"/>
                </a:highlight>
              </a:rPr>
              <a:t>.&lt;/p&gt;</a:t>
            </a:r>
          </a:p>
          <a:p>
            <a:r>
              <a:rPr lang="es-CO" sz="1400" dirty="0">
                <a:solidFill>
                  <a:schemeClr val="bg1"/>
                </a:solidFill>
                <a:highlight>
                  <a:srgbClr val="C0C0C0"/>
                </a:highlight>
              </a:rPr>
              <a:t>&lt;p </a:t>
            </a:r>
            <a:r>
              <a:rPr lang="es-CO" sz="1400" dirty="0" err="1">
                <a:solidFill>
                  <a:schemeClr val="bg1"/>
                </a:solidFill>
                <a:highlight>
                  <a:srgbClr val="C0C0C0"/>
                </a:highlight>
              </a:rPr>
              <a:t>class</a:t>
            </a:r>
            <a:r>
              <a:rPr lang="es-CO" sz="1400" dirty="0">
                <a:solidFill>
                  <a:schemeClr val="bg1"/>
                </a:solidFill>
                <a:highlight>
                  <a:srgbClr val="C0C0C0"/>
                </a:highlight>
              </a:rPr>
              <a:t>="ex3"&gt;</a:t>
            </a:r>
            <a:r>
              <a:rPr lang="es-CO" sz="1400" dirty="0" err="1">
                <a:solidFill>
                  <a:schemeClr val="bg1"/>
                </a:solidFill>
                <a:highlight>
                  <a:srgbClr val="C0C0C0"/>
                </a:highlight>
              </a:rPr>
              <a:t>Another</a:t>
            </a:r>
            <a:r>
              <a:rPr lang="es-CO" sz="1400" dirty="0">
                <a:solidFill>
                  <a:schemeClr val="bg1"/>
                </a:solidFill>
                <a:highlight>
                  <a:srgbClr val="C0C0C0"/>
                </a:highlight>
              </a:rPr>
              <a:t> </a:t>
            </a:r>
            <a:r>
              <a:rPr lang="es-CO" sz="1400" dirty="0" err="1">
                <a:solidFill>
                  <a:schemeClr val="bg1"/>
                </a:solidFill>
                <a:highlight>
                  <a:srgbClr val="C0C0C0"/>
                </a:highlight>
              </a:rPr>
              <a:t>paragraph</a:t>
            </a:r>
            <a:r>
              <a:rPr lang="es-CO" sz="1400" dirty="0">
                <a:solidFill>
                  <a:schemeClr val="bg1"/>
                </a:solidFill>
                <a:highlight>
                  <a:srgbClr val="C0C0C0"/>
                </a:highlight>
              </a:rPr>
              <a:t>.&lt;/p&gt;</a:t>
            </a:r>
          </a:p>
        </p:txBody>
      </p:sp>
    </p:spTree>
    <p:extLst>
      <p:ext uri="{BB962C8B-B14F-4D97-AF65-F5344CB8AC3E}">
        <p14:creationId xmlns:p14="http://schemas.microsoft.com/office/powerpoint/2010/main" val="4061032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265" y="5229991"/>
            <a:ext cx="8534400" cy="1507067"/>
          </a:xfrm>
        </p:spPr>
        <p:txBody>
          <a:bodyPr/>
          <a:lstStyle/>
          <a:p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Propiedades de texto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224FB958-8C2D-1540-AFBD-0F2B27FFC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8131" y="-301917"/>
            <a:ext cx="2223620" cy="2223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FAC59A9-30B7-EA6F-E401-6B1A45E3D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65" y="543193"/>
            <a:ext cx="8391525" cy="533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B250963-242B-E898-EEE2-47A534B30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265" y="1218207"/>
            <a:ext cx="7725779" cy="44215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6008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265" y="5229991"/>
            <a:ext cx="8534400" cy="1507067"/>
          </a:xfrm>
        </p:spPr>
        <p:txBody>
          <a:bodyPr/>
          <a:lstStyle/>
          <a:p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Propiedades de texto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224FB958-8C2D-1540-AFBD-0F2B27FFC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8131" y="-301917"/>
            <a:ext cx="2223620" cy="2223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86D406F-216E-B0C9-3D02-FA7707D48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262" y="339065"/>
            <a:ext cx="4632253" cy="16265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99BACFE-2177-EA20-F9C2-628A5050C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262" y="2075272"/>
            <a:ext cx="7506019" cy="349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8191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835" y="4969933"/>
            <a:ext cx="8534400" cy="1507067"/>
          </a:xfrm>
        </p:spPr>
        <p:txBody>
          <a:bodyPr/>
          <a:lstStyle/>
          <a:p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Propiedades de texto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224FB958-8C2D-1540-AFBD-0F2B27FFC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8131" y="-301917"/>
            <a:ext cx="2223620" cy="2223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05C83F4-8881-3161-9A66-5753BBBD87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6146" b="79406"/>
          <a:stretch/>
        </p:blipFill>
        <p:spPr>
          <a:xfrm>
            <a:off x="956372" y="381001"/>
            <a:ext cx="8942637" cy="10115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EB18B34-62CF-34D1-D972-6AF514B1D7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372" y="1477387"/>
            <a:ext cx="8942637" cy="3903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5997345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889</TotalTime>
  <Words>169</Words>
  <Application>Microsoft Office PowerPoint</Application>
  <PresentationFormat>Panorámica</PresentationFormat>
  <Paragraphs>32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Century Gothic</vt:lpstr>
      <vt:lpstr>Century Gothic (Cuerpo)</vt:lpstr>
      <vt:lpstr>Wingdings 3</vt:lpstr>
      <vt:lpstr>Sector</vt:lpstr>
      <vt:lpstr>FUNDAMENTOS DE MAQUETACIÓN WEB CON HTML, CSS Y BOOTSTRAP #2</vt:lpstr>
      <vt:lpstr>Propiedades de texto</vt:lpstr>
      <vt:lpstr>Propiedades de texto</vt:lpstr>
      <vt:lpstr>Propiedades de texto</vt:lpstr>
      <vt:lpstr>Propiedades de texto</vt:lpstr>
      <vt:lpstr>Propiedades de texto</vt:lpstr>
      <vt:lpstr>Propiedades de texto</vt:lpstr>
      <vt:lpstr>Propiedades de texto</vt:lpstr>
      <vt:lpstr>Propiedades de texto</vt:lpstr>
      <vt:lpstr>ESPECIFIDAD</vt:lpstr>
      <vt:lpstr>REGLA IMPORTANTE</vt:lpstr>
      <vt:lpstr>UNIDADES</vt:lpstr>
      <vt:lpstr>Ejercicio #3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MAQUETACIÓN WEB CON HTML, CSS Y BOOTSTRAP</dc:title>
  <dc:creator>Camilo Mancipe</dc:creator>
  <cp:lastModifiedBy>Camilo Mancipe</cp:lastModifiedBy>
  <cp:revision>29</cp:revision>
  <dcterms:created xsi:type="dcterms:W3CDTF">2022-10-05T02:10:06Z</dcterms:created>
  <dcterms:modified xsi:type="dcterms:W3CDTF">2022-10-13T01:25:45Z</dcterms:modified>
</cp:coreProperties>
</file>