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4" r:id="rId3"/>
    <p:sldId id="271" r:id="rId4"/>
    <p:sldId id="272" r:id="rId5"/>
    <p:sldId id="275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E07FEC-5F27-B24B-E16A-676C7E8E1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968" y="330872"/>
            <a:ext cx="8001000" cy="2971801"/>
          </a:xfrm>
        </p:spPr>
        <p:txBody>
          <a:bodyPr>
            <a:normAutofit fontScale="90000"/>
          </a:bodyPr>
          <a:lstStyle/>
          <a:p>
            <a:pPr algn="ctr"/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FUNDAMENTOS DE MAQUETACIÓN WEB CON HTML, CSS Y BOOTSTRAP #2</a:t>
            </a:r>
          </a:p>
        </p:txBody>
      </p:sp>
      <p:pic>
        <p:nvPicPr>
          <p:cNvPr id="1028" name="Picture 4" descr="Html 5 - Iconos gratis de redes sociales">
            <a:extLst>
              <a:ext uri="{FF2B5EF4-FFF2-40B4-BE49-F238E27FC236}">
                <a16:creationId xmlns:a16="http://schemas.microsoft.com/office/drawing/2014/main" id="{4B38BB78-EE1C-129D-FF9B-511BC3321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90" y="3861420"/>
            <a:ext cx="2721597" cy="27215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60F2351-BEF0-2BE9-0639-B8F3FC168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113" y="3805531"/>
            <a:ext cx="3415337" cy="27215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E30C5EE-A958-ECD8-53DF-674D80895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6024" y="3302673"/>
            <a:ext cx="3839089" cy="3839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4715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122" y="5497788"/>
            <a:ext cx="8534400" cy="1507067"/>
          </a:xfrm>
        </p:spPr>
        <p:txBody>
          <a:bodyPr/>
          <a:lstStyle/>
          <a:p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MARGENES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224FB958-8C2D-1540-AFBD-0F2B27FFC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7888" y="-341674"/>
            <a:ext cx="2223620" cy="2223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0D11A05-0349-7504-8F43-15771936A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67" y="1535940"/>
            <a:ext cx="10447668" cy="32083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6886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122" y="5497788"/>
            <a:ext cx="8534400" cy="1507067"/>
          </a:xfrm>
        </p:spPr>
        <p:txBody>
          <a:bodyPr/>
          <a:lstStyle/>
          <a:p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MARGENES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224FB958-8C2D-1540-AFBD-0F2B27FFC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7888" y="-341674"/>
            <a:ext cx="2223620" cy="2223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0D62B6A-9E60-D4AB-C13A-3F15D46F1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912" y="429660"/>
            <a:ext cx="8258175" cy="5362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2846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122" y="5497788"/>
            <a:ext cx="8534400" cy="1507067"/>
          </a:xfrm>
        </p:spPr>
        <p:txBody>
          <a:bodyPr/>
          <a:lstStyle/>
          <a:p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MARGENES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1E25B8D-88C1-859D-113D-30A4A0BF0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" y="1319212"/>
            <a:ext cx="11363325" cy="4219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224FB958-8C2D-1540-AFBD-0F2B27FFC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7888" y="-341674"/>
            <a:ext cx="2223620" cy="2223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2719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122" y="5497788"/>
            <a:ext cx="8534400" cy="1507067"/>
          </a:xfrm>
        </p:spPr>
        <p:txBody>
          <a:bodyPr/>
          <a:lstStyle/>
          <a:p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MARGENES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224FB958-8C2D-1540-AFBD-0F2B27FFC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7888" y="-341674"/>
            <a:ext cx="2223620" cy="2223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CFB4553-88CB-E975-F31D-32D1EC27A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821" y="582888"/>
            <a:ext cx="9058520" cy="4770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EAA55C2E-8112-8E2E-D0D8-94C7336CC059}"/>
              </a:ext>
            </a:extLst>
          </p:cNvPr>
          <p:cNvSpPr txBox="1"/>
          <p:nvPr/>
        </p:nvSpPr>
        <p:spPr>
          <a:xfrm>
            <a:off x="5167618" y="2684477"/>
            <a:ext cx="1677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chemeClr val="bg1"/>
                </a:solidFill>
              </a:rPr>
              <a:t>Margin</a:t>
            </a:r>
            <a:r>
              <a:rPr lang="es-MX" dirty="0">
                <a:solidFill>
                  <a:schemeClr val="bg1"/>
                </a:solidFill>
              </a:rPr>
              <a:t>: 20px;</a:t>
            </a:r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232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B09BCC-2B5F-4048-61B9-51BDF30D0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4665133"/>
            <a:ext cx="8534400" cy="1507067"/>
          </a:xfrm>
        </p:spPr>
        <p:txBody>
          <a:bodyPr/>
          <a:lstStyle/>
          <a:p>
            <a:r>
              <a:rPr lang="es-CO" dirty="0"/>
              <a:t>Ejercicio #4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2ED6A9-AC64-3AA8-7E27-647407B13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253494"/>
            <a:ext cx="8686292" cy="4821846"/>
          </a:xfrm>
        </p:spPr>
        <p:txBody>
          <a:bodyPr>
            <a:normAutofit lnSpcReduction="10000"/>
          </a:bodyPr>
          <a:lstStyle/>
          <a:p>
            <a:r>
              <a:rPr lang="es-MX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1.  Utiliza uno de los </a:t>
            </a:r>
            <a:r>
              <a:rPr lang="es-MX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border-style</a:t>
            </a:r>
            <a:r>
              <a:rPr lang="es-MX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 en algún </a:t>
            </a:r>
            <a:r>
              <a:rPr lang="es-MX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div</a:t>
            </a:r>
            <a:r>
              <a:rPr lang="es-MX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 de tu proyecto,  dale un grosor de 10px con </a:t>
            </a:r>
            <a:r>
              <a:rPr lang="es-MX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border-width</a:t>
            </a:r>
            <a:r>
              <a:rPr lang="es-MX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 y dale un </a:t>
            </a:r>
            <a:r>
              <a:rPr lang="es-MX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border</a:t>
            </a:r>
            <a:r>
              <a:rPr lang="es-MX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-color</a:t>
            </a:r>
          </a:p>
          <a:p>
            <a:r>
              <a:rPr lang="es-MX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2. En otro </a:t>
            </a:r>
            <a:r>
              <a:rPr lang="es-MX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div</a:t>
            </a:r>
            <a:r>
              <a:rPr lang="es-MX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 dale un borde redondeado con </a:t>
            </a:r>
            <a:r>
              <a:rPr lang="es-MX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border-radius</a:t>
            </a:r>
            <a:r>
              <a:rPr lang="es-MX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 </a:t>
            </a:r>
          </a:p>
          <a:p>
            <a:r>
              <a:rPr lang="es-MX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3. A los títulos h1 agrégales un borde al lado izquierdo usando </a:t>
            </a:r>
            <a:r>
              <a:rPr lang="es-MX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border-left</a:t>
            </a:r>
            <a:r>
              <a:rPr lang="es-MX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, dale grosor, estilo y color</a:t>
            </a:r>
          </a:p>
          <a:p>
            <a:r>
              <a:rPr lang="es-MX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4. En el </a:t>
            </a:r>
            <a:r>
              <a:rPr lang="es-MX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div</a:t>
            </a:r>
            <a:r>
              <a:rPr lang="es-MX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 del punto 2  dale un </a:t>
            </a:r>
            <a:r>
              <a:rPr lang="es-MX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margin</a:t>
            </a:r>
            <a:r>
              <a:rPr lang="es-MX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 de 30px</a:t>
            </a:r>
          </a:p>
          <a:p>
            <a:r>
              <a:rPr lang="es-MX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5. En el </a:t>
            </a:r>
            <a:r>
              <a:rPr lang="es-MX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div</a:t>
            </a:r>
            <a:r>
              <a:rPr lang="es-MX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 del punto 1 dale un </a:t>
            </a:r>
            <a:r>
              <a:rPr lang="es-MX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margin</a:t>
            </a:r>
            <a:r>
              <a:rPr lang="es-MX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  </a:t>
            </a:r>
            <a:r>
              <a:rPr lang="es-MX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en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margen superior </a:t>
            </a:r>
            <a:r>
              <a:rPr lang="es-MX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20</a:t>
            </a:r>
            <a:r>
              <a:rPr lang="es-MX" b="0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px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margen derecho 45px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margen inferior  35px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margen izquierdo 10px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6.  </a:t>
            </a:r>
            <a:r>
              <a:rPr lang="es-MX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padding</a:t>
            </a:r>
            <a:r>
              <a:rPr lang="es-MX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 (relleno)</a:t>
            </a:r>
            <a:endParaRPr lang="es-MX" b="0" i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</a:endParaRPr>
          </a:p>
          <a:p>
            <a:endParaRPr lang="es-MX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 (Cuerpo)"/>
            </a:endParaRPr>
          </a:p>
        </p:txBody>
      </p:sp>
    </p:spTree>
    <p:extLst>
      <p:ext uri="{BB962C8B-B14F-4D97-AF65-F5344CB8AC3E}">
        <p14:creationId xmlns:p14="http://schemas.microsoft.com/office/powerpoint/2010/main" val="484103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122" y="5497788"/>
            <a:ext cx="8534400" cy="1507067"/>
          </a:xfrm>
        </p:spPr>
        <p:txBody>
          <a:bodyPr/>
          <a:lstStyle/>
          <a:p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BORDES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224FB958-8C2D-1540-AFBD-0F2B27FFC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7888" y="-341674"/>
            <a:ext cx="2223620" cy="2223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F0BC50D-3BA4-C140-BA06-712404180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22" y="304593"/>
            <a:ext cx="11668125" cy="1133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C4F76EA-2DAF-4ACC-F4AF-7E36CF0617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2230" y="1626083"/>
            <a:ext cx="3609975" cy="4772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5360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835" y="4969933"/>
            <a:ext cx="8534400" cy="1507067"/>
          </a:xfrm>
        </p:spPr>
        <p:txBody>
          <a:bodyPr/>
          <a:lstStyle/>
          <a:p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BORDES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224FB958-8C2D-1540-AFBD-0F2B27FFC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8131" y="-301917"/>
            <a:ext cx="2223620" cy="2223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2FDA2E1-9FE0-9793-606D-E4010A77D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78" y="519734"/>
            <a:ext cx="9885278" cy="44501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7457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122" y="5497788"/>
            <a:ext cx="8534400" cy="1507067"/>
          </a:xfrm>
        </p:spPr>
        <p:txBody>
          <a:bodyPr/>
          <a:lstStyle/>
          <a:p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056B54A-0974-2E1D-4BBF-7DB899A03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22" y="380999"/>
            <a:ext cx="10978985" cy="53704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224FB958-8C2D-1540-AFBD-0F2B27FFC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7888" y="-341674"/>
            <a:ext cx="2223620" cy="2223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0309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122" y="5497788"/>
            <a:ext cx="8534400" cy="1507067"/>
          </a:xfrm>
        </p:spPr>
        <p:txBody>
          <a:bodyPr/>
          <a:lstStyle/>
          <a:p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BORDES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224FB958-8C2D-1540-AFBD-0F2B27FFC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7888" y="-341674"/>
            <a:ext cx="2223620" cy="2223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D0B1313-9B82-0028-AE18-076758508D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97" b="26269"/>
          <a:stretch/>
        </p:blipFill>
        <p:spPr>
          <a:xfrm>
            <a:off x="1096825" y="491839"/>
            <a:ext cx="8365227" cy="20301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1346398-CBFD-22E1-0804-9FB80EC4C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1399" y="2790670"/>
            <a:ext cx="4469088" cy="29635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8060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122" y="5497788"/>
            <a:ext cx="8534400" cy="1507067"/>
          </a:xfrm>
        </p:spPr>
        <p:txBody>
          <a:bodyPr/>
          <a:lstStyle/>
          <a:p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BORDES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224FB958-8C2D-1540-AFBD-0F2B27FFC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7888" y="-341674"/>
            <a:ext cx="2223620" cy="2223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27C7A7E-6CB3-A62A-F2B0-181B80221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81" y="432973"/>
            <a:ext cx="10139154" cy="38734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54FDE41-2A7F-EDDE-B08C-22ACF8C8E5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081" y="4395317"/>
            <a:ext cx="8096250" cy="1371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5470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122" y="5497788"/>
            <a:ext cx="8534400" cy="1507067"/>
          </a:xfrm>
        </p:spPr>
        <p:txBody>
          <a:bodyPr/>
          <a:lstStyle/>
          <a:p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BORDES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224FB958-8C2D-1540-AFBD-0F2B27FFC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7888" y="-341674"/>
            <a:ext cx="2223620" cy="2223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D17C2FF4-0FA6-0626-8EF0-BCBE4891B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16" y="157992"/>
            <a:ext cx="7034214" cy="31462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C9B0ED4-7ABC-69C5-42D4-B0664A5FB8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8803" y="3390142"/>
            <a:ext cx="8486775" cy="3171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FA8D3394-EFE7-7798-8D34-F381D8BE0F22}"/>
              </a:ext>
            </a:extLst>
          </p:cNvPr>
          <p:cNvSpPr txBox="1"/>
          <p:nvPr/>
        </p:nvSpPr>
        <p:spPr>
          <a:xfrm>
            <a:off x="3338818" y="1602297"/>
            <a:ext cx="186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chemeClr val="bg1"/>
                </a:solidFill>
              </a:rPr>
              <a:t>Border-right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938448C-5405-4F2D-7B23-2ADD8A9E2C99}"/>
              </a:ext>
            </a:extLst>
          </p:cNvPr>
          <p:cNvSpPr txBox="1"/>
          <p:nvPr/>
        </p:nvSpPr>
        <p:spPr>
          <a:xfrm>
            <a:off x="6757168" y="4443124"/>
            <a:ext cx="241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chemeClr val="bg1"/>
                </a:solidFill>
              </a:rPr>
              <a:t>Border</a:t>
            </a:r>
            <a:r>
              <a:rPr lang="es-MX" dirty="0">
                <a:solidFill>
                  <a:schemeClr val="bg1"/>
                </a:solidFill>
              </a:rPr>
              <a:t>-top</a:t>
            </a:r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735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122" y="5497788"/>
            <a:ext cx="8534400" cy="1507067"/>
          </a:xfrm>
        </p:spPr>
        <p:txBody>
          <a:bodyPr/>
          <a:lstStyle/>
          <a:p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F53D298-4C25-CB02-B6F3-7ACFE53DB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594" y="770136"/>
            <a:ext cx="10821104" cy="47108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224FB958-8C2D-1540-AFBD-0F2B27FFC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7888" y="-341674"/>
            <a:ext cx="2223620" cy="2223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9080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B48BBB0-8076-73E2-23B2-B610445A8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27" y="990878"/>
            <a:ext cx="11402145" cy="42039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122" y="5497788"/>
            <a:ext cx="8534400" cy="1507067"/>
          </a:xfrm>
        </p:spPr>
        <p:txBody>
          <a:bodyPr/>
          <a:lstStyle/>
          <a:p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BORDES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224FB958-8C2D-1540-AFBD-0F2B27FFC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7888" y="-341674"/>
            <a:ext cx="2223620" cy="2223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4755724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1084</TotalTime>
  <Words>134</Words>
  <Application>Microsoft Office PowerPoint</Application>
  <PresentationFormat>Panorámica</PresentationFormat>
  <Paragraphs>27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Century Gothic</vt:lpstr>
      <vt:lpstr>Century Gothic (Cuerpo)</vt:lpstr>
      <vt:lpstr>Verdana</vt:lpstr>
      <vt:lpstr>Wingdings 3</vt:lpstr>
      <vt:lpstr>Sector</vt:lpstr>
      <vt:lpstr>FUNDAMENTOS DE MAQUETACIÓN WEB CON HTML, CSS Y BOOTSTRAP #2</vt:lpstr>
      <vt:lpstr>BORDES</vt:lpstr>
      <vt:lpstr>BORDES</vt:lpstr>
      <vt:lpstr>BORDES</vt:lpstr>
      <vt:lpstr>BORDES</vt:lpstr>
      <vt:lpstr>BORDES</vt:lpstr>
      <vt:lpstr>BORDES</vt:lpstr>
      <vt:lpstr>BORDES</vt:lpstr>
      <vt:lpstr>BORDES</vt:lpstr>
      <vt:lpstr>MARGENES</vt:lpstr>
      <vt:lpstr>MARGENES</vt:lpstr>
      <vt:lpstr>MARGENES</vt:lpstr>
      <vt:lpstr>MARGENES</vt:lpstr>
      <vt:lpstr>Ejercicio #4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MAQUETACIÓN WEB CON HTML, CSS Y BOOTSTRAP</dc:title>
  <dc:creator>Camilo Mancipe</dc:creator>
  <cp:lastModifiedBy>Camilo Mancipe</cp:lastModifiedBy>
  <cp:revision>32</cp:revision>
  <dcterms:created xsi:type="dcterms:W3CDTF">2022-10-05T02:10:06Z</dcterms:created>
  <dcterms:modified xsi:type="dcterms:W3CDTF">2022-10-14T01:30:27Z</dcterms:modified>
</cp:coreProperties>
</file>