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71A6A7-94FC-54CE-2E4B-80B11481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29" y="339756"/>
            <a:ext cx="4444097" cy="5879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49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A81777-C108-E916-46A1-35E848FD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35" y="770136"/>
            <a:ext cx="6480810" cy="1639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CDB8A5-6EDD-0DEB-04EE-C553F648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731" y="2744966"/>
            <a:ext cx="84582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68ABC0-ECC0-87A5-0ED8-D3F941B8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783" y="443146"/>
            <a:ext cx="6389191" cy="4969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33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FFFE4E-4F1E-D490-BBF7-22BBD402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3" y="620829"/>
            <a:ext cx="8524875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948FA3-DE1E-46DB-10ED-DF92CF5A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54" y="1650206"/>
            <a:ext cx="9904777" cy="3557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92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CCF821F-62FF-08F5-40AD-788AECCE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02" y="499888"/>
            <a:ext cx="8115300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5CE6F3-2B59-4AF1-CA94-DEEA1E52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04" y="2565146"/>
            <a:ext cx="8343900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41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53494"/>
            <a:ext cx="8686292" cy="4821846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Aplica en un elemento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html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el 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box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model</a:t>
            </a:r>
            <a:endParaRPr lang="es-MX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A tus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divs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 experiencias laborales dale una altura y ancho con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height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y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width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Agrega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outline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 tus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divs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 experiencias laborales utilizando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outline-width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outline-style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outline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-color 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y la forma abreviada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outline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: 5px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solid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yellow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;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4. Aplica a una imagen </a:t>
            </a:r>
            <a:r>
              <a:rPr lang="es-CO" b="1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outline</a:t>
            </a:r>
            <a:r>
              <a:rPr lang="es-CO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-offset </a:t>
            </a:r>
            <a:r>
              <a:rPr lang="es-CO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 generar un especie de marco</a:t>
            </a:r>
            <a:endParaRPr lang="es-MX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(RELLENO)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64415A-5145-F065-DEC3-49F20C21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02" y="366320"/>
            <a:ext cx="7202735" cy="239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A4F8D1-D2D1-4026-F643-7E16DFC5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702" y="3043743"/>
            <a:ext cx="67722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(RELLENO)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7A2AD1-8556-E4E3-8769-05285BF9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1469465"/>
            <a:ext cx="9857064" cy="329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41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Y WIDTH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8A741B-F141-133F-3AE3-D8D7080E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56" y="340591"/>
            <a:ext cx="6867832" cy="2742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C6AE02-F60F-2831-09A4-1FEB5286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310" y="3306210"/>
            <a:ext cx="7712191" cy="257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3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404CD5-1626-CD6D-DD71-05A0C174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4" y="352731"/>
            <a:ext cx="8220075" cy="551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2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B01E2-B2CD-3E4B-57DD-5203D1DE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6" y="770136"/>
            <a:ext cx="10319428" cy="444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78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C2C330-453B-58C4-1A36-DBC87FEF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26" y="770136"/>
            <a:ext cx="82486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4D3006-98DF-D2D5-06AB-D5B261F6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63" y="2700311"/>
            <a:ext cx="4855391" cy="279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68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766526-B715-48A1-308F-85541A84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29" y="414162"/>
            <a:ext cx="7764727" cy="5214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5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4509DC-42D7-3FC8-A3E7-8F3FC9CA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84" y="590405"/>
            <a:ext cx="7981950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69EA4F-0DA6-330C-FD5B-5E4229D7E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05" b="86862"/>
          <a:stretch/>
        </p:blipFill>
        <p:spPr>
          <a:xfrm>
            <a:off x="1886984" y="2852388"/>
            <a:ext cx="7054224" cy="33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DEC1CB-1064-71F0-5BA3-535CC8D66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984" y="1493204"/>
            <a:ext cx="54006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950E4B-5983-2230-EE14-DB9F087E9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298" y="3429000"/>
            <a:ext cx="9975995" cy="1826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85327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1262</TotalTime>
  <Words>105</Words>
  <Application>Microsoft Office PowerPoint</Application>
  <PresentationFormat>Panorámica</PresentationFormat>
  <Paragraphs>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Century Gothic</vt:lpstr>
      <vt:lpstr>Century Gothic (Cuerpo)</vt:lpstr>
      <vt:lpstr>Consolas</vt:lpstr>
      <vt:lpstr>Wingdings 3</vt:lpstr>
      <vt:lpstr>Sector</vt:lpstr>
      <vt:lpstr>FUNDAMENTOS DE MAQUETACIÓN WEB CON HTML, CSS Y BOOTSTRAP </vt:lpstr>
      <vt:lpstr>PADDING (RELLENO)</vt:lpstr>
      <vt:lpstr>PADDING (RELLENO)</vt:lpstr>
      <vt:lpstr>HEIGHT Y WIDTH</vt:lpstr>
      <vt:lpstr>Box model</vt:lpstr>
      <vt:lpstr>Box model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Ejercicio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37</cp:revision>
  <dcterms:created xsi:type="dcterms:W3CDTF">2022-10-05T02:10:06Z</dcterms:created>
  <dcterms:modified xsi:type="dcterms:W3CDTF">2022-10-15T01:19:15Z</dcterms:modified>
</cp:coreProperties>
</file>