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07FEC-5F27-B24B-E16A-676C7E8E1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68" y="330872"/>
            <a:ext cx="8001000" cy="2971801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FUNDAMENTOS DE MAQUETACIÓN WEB CON HTML, CSS Y BOOTSTRAP </a:t>
            </a:r>
          </a:p>
        </p:txBody>
      </p:sp>
      <p:pic>
        <p:nvPicPr>
          <p:cNvPr id="1028" name="Picture 4" descr="Html 5 - Iconos gratis de redes sociales">
            <a:extLst>
              <a:ext uri="{FF2B5EF4-FFF2-40B4-BE49-F238E27FC236}">
                <a16:creationId xmlns:a16="http://schemas.microsoft.com/office/drawing/2014/main" id="{4B38BB78-EE1C-129D-FF9B-511BC3321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90" y="3861420"/>
            <a:ext cx="2721597" cy="272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60F2351-BEF0-2BE9-0639-B8F3FC168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113" y="3805531"/>
            <a:ext cx="3415337" cy="272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E30C5EE-A958-ECD8-53DF-674D80895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024" y="3302673"/>
            <a:ext cx="3839089" cy="3839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4715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09BCC-2B5F-4048-61B9-51BDF30D0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5097439"/>
            <a:ext cx="8534400" cy="1507067"/>
          </a:xfrm>
        </p:spPr>
        <p:txBody>
          <a:bodyPr/>
          <a:lstStyle/>
          <a:p>
            <a:r>
              <a:rPr lang="es-CO" dirty="0"/>
              <a:t>Ejercicio #6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ED6A9-AC64-3AA8-7E27-647407B1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516" y="452277"/>
            <a:ext cx="8686292" cy="4821846"/>
          </a:xfrm>
        </p:spPr>
        <p:txBody>
          <a:bodyPr>
            <a:normAutofit/>
          </a:bodyPr>
          <a:lstStyle/>
          <a:p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1. crear una </a:t>
            </a:r>
            <a:r>
              <a:rPr lang="es-MX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card</a:t>
            </a:r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donde tengas una clase padre y sus respectivas clases hijas ejemplo:</a:t>
            </a:r>
          </a:p>
          <a:p>
            <a:pPr lvl="1"/>
            <a:r>
              <a:rPr lang="es-MX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card</a:t>
            </a:r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(clase padre): Tiene definido el tamaño de la </a:t>
            </a:r>
            <a:r>
              <a:rPr lang="es-MX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card</a:t>
            </a:r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, también el tamaño de la fuente, color, sombras y borde redondeado.</a:t>
            </a:r>
          </a:p>
          <a:p>
            <a:pPr lvl="1"/>
            <a:r>
              <a:rPr lang="es-MX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card-header</a:t>
            </a:r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(clase hija) : </a:t>
            </a:r>
            <a:r>
              <a:rPr lang="es-MX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Tene</a:t>
            </a:r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en el encabezado de tu </a:t>
            </a:r>
            <a:r>
              <a:rPr lang="es-MX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card</a:t>
            </a:r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.</a:t>
            </a:r>
          </a:p>
          <a:p>
            <a:pPr lvl="1"/>
            <a:r>
              <a:rPr lang="es-MX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card-body</a:t>
            </a:r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(clase hija): Tiene  el contenido de tu </a:t>
            </a:r>
            <a:r>
              <a:rPr lang="es-MX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card</a:t>
            </a:r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, puede ser una imagen o párrafo, incluso ambos elementos. </a:t>
            </a:r>
          </a:p>
          <a:p>
            <a:pPr lvl="1"/>
            <a:r>
              <a:rPr lang="es-MX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card-footer</a:t>
            </a:r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(clase hija): Con tiene el pie de la </a:t>
            </a:r>
            <a:r>
              <a:rPr lang="es-MX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card</a:t>
            </a:r>
            <a:endParaRPr lang="es-MX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48410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22" y="5497788"/>
            <a:ext cx="8534400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Box-</a:t>
            </a:r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shadow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24FB958-8C2D-1540-AFBD-0F2B27FF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888" y="-341674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EACEF7A-EAF7-B0B2-103B-66334BD79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54" y="1029307"/>
            <a:ext cx="9417564" cy="515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FC58650-5722-322A-7EC6-6C1DC6C1E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154" y="2405271"/>
            <a:ext cx="10379691" cy="2570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536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22" y="5497788"/>
            <a:ext cx="8534400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Box-</a:t>
            </a:r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shadow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24FB958-8C2D-1540-AFBD-0F2B27FF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888" y="-341674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ED6CBC9-CE5E-F063-5807-8874F348D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914678"/>
            <a:ext cx="10763576" cy="42006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057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22" y="5497788"/>
            <a:ext cx="8534400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Box-</a:t>
            </a:r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shadow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(color)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24FB958-8C2D-1540-AFBD-0F2B27FF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888" y="-341674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C0DEFC7-9BDF-34E2-A042-B3345CDEF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44" y="985010"/>
            <a:ext cx="10900366" cy="4156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368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22" y="5497788"/>
            <a:ext cx="8534400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Box-</a:t>
            </a:r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shadow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(desenfoque)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24FB958-8C2D-1540-AFBD-0F2B27FF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888" y="-341674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CA5F8E1-9848-0B64-90CA-E9F747998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22" y="427370"/>
            <a:ext cx="10235702" cy="6855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82BEC8F-6E34-421A-B3F3-66F635E85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22" y="1309857"/>
            <a:ext cx="10864632" cy="4187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1703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22" y="5497788"/>
            <a:ext cx="8534400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Box-</a:t>
            </a:r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shadow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(propagación)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24FB958-8C2D-1540-AFBD-0F2B27FF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888" y="-341674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3B4D88E-3E0C-137E-0426-CEF9B4022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86" y="588333"/>
            <a:ext cx="9710765" cy="803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AF789B0-D14F-E072-DB99-80DF2B092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86" y="1542428"/>
            <a:ext cx="10353675" cy="4276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643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22" y="5497788"/>
            <a:ext cx="8534400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Box-</a:t>
            </a:r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shadow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24FB958-8C2D-1540-AFBD-0F2B27FF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888" y="-341674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23F775D-8AC3-CB51-436C-CB2A1664496B}"/>
              </a:ext>
            </a:extLst>
          </p:cNvPr>
          <p:cNvSpPr txBox="1"/>
          <p:nvPr/>
        </p:nvSpPr>
        <p:spPr>
          <a:xfrm>
            <a:off x="439391" y="2186610"/>
            <a:ext cx="11562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Box-</a:t>
            </a:r>
            <a:r>
              <a:rPr lang="es-MX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shadow</a:t>
            </a:r>
            <a:r>
              <a:rPr lang="es-MX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horizontal vertical  desenfoque propagación color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937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22" y="5497788"/>
            <a:ext cx="8534400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Box-</a:t>
            </a:r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shadow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card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24FB958-8C2D-1540-AFBD-0F2B27FF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888" y="-341674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DC2CB0E-E01F-4C3A-1537-B45E659E10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909" r="18370" b="6839"/>
          <a:stretch/>
        </p:blipFill>
        <p:spPr>
          <a:xfrm>
            <a:off x="530088" y="786212"/>
            <a:ext cx="10686768" cy="4582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0022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22" y="5497788"/>
            <a:ext cx="8534400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Box-</a:t>
            </a:r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shadow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card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24FB958-8C2D-1540-AFBD-0F2B27FF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888" y="-341674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D3FAAC8-BD29-B3CB-DC1E-3D084FE8E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036" y="1051063"/>
            <a:ext cx="7391392" cy="3998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8500474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1319</TotalTime>
  <Words>136</Words>
  <Application>Microsoft Office PowerPoint</Application>
  <PresentationFormat>Panorámica</PresentationFormat>
  <Paragraphs>16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Century Gothic (Cuerpo)</vt:lpstr>
      <vt:lpstr>Wingdings 3</vt:lpstr>
      <vt:lpstr>Sector</vt:lpstr>
      <vt:lpstr>FUNDAMENTOS DE MAQUETACIÓN WEB CON HTML, CSS Y BOOTSTRAP </vt:lpstr>
      <vt:lpstr>Box-shadow</vt:lpstr>
      <vt:lpstr>Box-shadow</vt:lpstr>
      <vt:lpstr>Box-shadow (color)</vt:lpstr>
      <vt:lpstr>Box-shadow (desenfoque)</vt:lpstr>
      <vt:lpstr>Box-shadow (propagación)</vt:lpstr>
      <vt:lpstr>Box-shadow</vt:lpstr>
      <vt:lpstr>Box-shadow (card)</vt:lpstr>
      <vt:lpstr>Box-shadow (card)</vt:lpstr>
      <vt:lpstr>Ejercicio #6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MAQUETACIÓN WEB CON HTML, CSS Y BOOTSTRAP</dc:title>
  <dc:creator>Camilo Mancipe</dc:creator>
  <cp:lastModifiedBy>Camilo Mancipe</cp:lastModifiedBy>
  <cp:revision>39</cp:revision>
  <dcterms:created xsi:type="dcterms:W3CDTF">2022-10-05T02:10:06Z</dcterms:created>
  <dcterms:modified xsi:type="dcterms:W3CDTF">2022-10-18T02:07:53Z</dcterms:modified>
</cp:coreProperties>
</file>