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7AF4B-7E7F-872B-FD9F-C40E9D2BE5D4}"/>
              </a:ext>
            </a:extLst>
          </p:cNvPr>
          <p:cNvSpPr txBox="1"/>
          <p:nvPr/>
        </p:nvSpPr>
        <p:spPr>
          <a:xfrm>
            <a:off x="494950" y="324556"/>
            <a:ext cx="9545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 carrusel es una presentación de diapositivas para recorrer una serie de contenido, creado con transformaciones CSS 3D y un poco de JavaScript. Funciona con una serie de imágenes, texto o marcas personalizadas. También incluye soporte para controles e indicadores anteriores/siguientes.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093339-3BD7-7F54-2E45-8231063EF69D}"/>
              </a:ext>
            </a:extLst>
          </p:cNvPr>
          <p:cNvSpPr txBox="1"/>
          <p:nvPr/>
        </p:nvSpPr>
        <p:spPr>
          <a:xfrm>
            <a:off x="494950" y="2352392"/>
            <a:ext cx="9722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Titulos)"/>
              </a:rPr>
              <a:t>Los carruseles no normalizan automáticamente las dimensiones de las diapositivas. Como tal, es posible que deba usar utilidades adicionales o estilos personalizados para dimensionar el contenido de manera adecuada. Si bien los carruseles admiten controles e indicadores anteriores/siguientes, no se requieren explícitamente. Agregue y personalice como mejor le parezca.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Titulos)"/>
            </a:endParaRPr>
          </a:p>
        </p:txBody>
      </p:sp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7F551C-9532-7C8C-13F7-B6F46FA2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92" y="666344"/>
            <a:ext cx="7734508" cy="4144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30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4131365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 los controles anterior y siguiente. Recomendamos usar &lt;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&gt;elementos, pero también puede usar &lt;a&gt;elementos con role="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AB397F-E9AC-D594-0E07-2B8C948B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76" y="463826"/>
            <a:ext cx="6514272" cy="3410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INDICADORES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4793973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puede agregar los indicadores al carrusel, junto con los controles.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AEE7EB-6DF2-FF50-2E74-8CF55A70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10" y="325263"/>
            <a:ext cx="7324725" cy="402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64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SUBTITULOS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4599679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subtítulos a sus diapositivas fácilmente con el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carousel-caption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elemento dentro de cualquier archivo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carousel-item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761C6F-C060-E3AD-5663-EBD56CF1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98" y="362013"/>
            <a:ext cx="729615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67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ANIMACIÓN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1582298"/>
            <a:ext cx="75007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carousel-fade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su carrusel para animar diapositivas con una transición de fundido en lugar de una diapositiva.</a:t>
            </a:r>
          </a:p>
          <a:p>
            <a:pPr algn="just"/>
            <a:endParaRPr lang="es-MX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data-bs-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="“ a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carousel-item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cambiar la cantidad de tiempo de retraso entre el ciclo automático al siguiente elemento.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21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Añade un nuevo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carousel-item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además de indicadores, controles, animación y subtítulos</a:t>
            </a: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2363</TotalTime>
  <Words>334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Century Gothic</vt:lpstr>
      <vt:lpstr>Century Gothic (Cuerpo)</vt:lpstr>
      <vt:lpstr>Century Gothic (Titulos)</vt:lpstr>
      <vt:lpstr>Wingdings 3</vt:lpstr>
      <vt:lpstr>Sector</vt:lpstr>
      <vt:lpstr>FUNDAMENTOS DE MAQUETACIÓN WEB CON HTML, CSS Y BOOTSTRAP </vt:lpstr>
      <vt:lpstr>cARRUSEL</vt:lpstr>
      <vt:lpstr>cARRUSEL</vt:lpstr>
      <vt:lpstr>cARRUSEL - controlEs</vt:lpstr>
      <vt:lpstr>cARRUSEL - INDICADORES</vt:lpstr>
      <vt:lpstr>cARRUSEL - SUBTITULOS</vt:lpstr>
      <vt:lpstr>cARRUSEL - ANIMACIÓN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69</cp:revision>
  <dcterms:created xsi:type="dcterms:W3CDTF">2022-10-05T02:10:06Z</dcterms:created>
  <dcterms:modified xsi:type="dcterms:W3CDTF">2022-11-02T01:44:22Z</dcterms:modified>
</cp:coreProperties>
</file>