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2" r:id="rId3"/>
    <p:sldId id="281" r:id="rId4"/>
    <p:sldId id="283" r:id="rId5"/>
    <p:sldId id="28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07FEC-5F27-B24B-E16A-676C7E8E1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68" y="330872"/>
            <a:ext cx="8001000" cy="2971801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FUNDAMENTOS DE MAQUETACIÓN WEB CON HTML, CSS Y BOOTSTRAP </a:t>
            </a:r>
          </a:p>
        </p:txBody>
      </p:sp>
      <p:pic>
        <p:nvPicPr>
          <p:cNvPr id="1028" name="Picture 4" descr="Html 5 - Iconos gratis de redes sociales">
            <a:extLst>
              <a:ext uri="{FF2B5EF4-FFF2-40B4-BE49-F238E27FC236}">
                <a16:creationId xmlns:a16="http://schemas.microsoft.com/office/drawing/2014/main" id="{4B38BB78-EE1C-129D-FF9B-511BC3321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90" y="3861420"/>
            <a:ext cx="2721597" cy="272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60F2351-BEF0-2BE9-0639-B8F3FC168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113" y="3805531"/>
            <a:ext cx="3415337" cy="272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E30C5EE-A958-ECD8-53DF-674D80895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024" y="3302673"/>
            <a:ext cx="3839089" cy="3839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471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PÁGINAS DINAMICAS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37AF4B-7E7F-872B-FD9F-C40E9D2BE5D4}"/>
              </a:ext>
            </a:extLst>
          </p:cNvPr>
          <p:cNvSpPr txBox="1"/>
          <p:nvPr/>
        </p:nvSpPr>
        <p:spPr>
          <a:xfrm>
            <a:off x="638011" y="461856"/>
            <a:ext cx="98897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MX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Qué es una página dinámica</a:t>
            </a:r>
          </a:p>
          <a:p>
            <a:pPr algn="l"/>
            <a:endParaRPr lang="es-MX" sz="4000" b="1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96A223-00F9-BAEA-9C43-0B169E50A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935" y="1350629"/>
            <a:ext cx="7612184" cy="427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84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72" y="5506177"/>
            <a:ext cx="10175846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PÁGINAS DINAMICAS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37AF4B-7E7F-872B-FD9F-C40E9D2BE5D4}"/>
              </a:ext>
            </a:extLst>
          </p:cNvPr>
          <p:cNvSpPr txBox="1"/>
          <p:nvPr/>
        </p:nvSpPr>
        <p:spPr>
          <a:xfrm>
            <a:off x="781072" y="663191"/>
            <a:ext cx="9889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MX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Es difícil programar.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ED5B31C-68BC-0E1E-6DD2-524548D74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580" y="1575935"/>
            <a:ext cx="7182840" cy="40403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065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PÁGINAS DINAMICAS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37AF4B-7E7F-872B-FD9F-C40E9D2BE5D4}"/>
              </a:ext>
            </a:extLst>
          </p:cNvPr>
          <p:cNvSpPr txBox="1"/>
          <p:nvPr/>
        </p:nvSpPr>
        <p:spPr>
          <a:xfrm>
            <a:off x="781072" y="881305"/>
            <a:ext cx="9889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MX" sz="4000" b="1" i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Include</a:t>
            </a:r>
            <a:endParaRPr lang="es-MX" sz="4000" b="1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8F02A9-833C-4837-BADD-E71DB791D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72" y="1861328"/>
            <a:ext cx="10642678" cy="3135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991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SEVIDOR LOCAL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37AF4B-7E7F-872B-FD9F-C40E9D2BE5D4}"/>
              </a:ext>
            </a:extLst>
          </p:cNvPr>
          <p:cNvSpPr txBox="1"/>
          <p:nvPr/>
        </p:nvSpPr>
        <p:spPr>
          <a:xfrm>
            <a:off x="781072" y="881305"/>
            <a:ext cx="9889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MX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Xampp</a:t>
            </a:r>
            <a:r>
              <a:rPr lang="es-MX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endParaRPr lang="es-MX" sz="4000" b="1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12E7566-7963-F53F-03EE-832734A3D370}"/>
              </a:ext>
            </a:extLst>
          </p:cNvPr>
          <p:cNvSpPr txBox="1"/>
          <p:nvPr/>
        </p:nvSpPr>
        <p:spPr>
          <a:xfrm>
            <a:off x="781072" y="1743213"/>
            <a:ext cx="67950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https://www.apachefriends.org/es/download.html</a:t>
            </a:r>
          </a:p>
        </p:txBody>
      </p:sp>
    </p:spTree>
    <p:extLst>
      <p:ext uri="{BB962C8B-B14F-4D97-AF65-F5344CB8AC3E}">
        <p14:creationId xmlns:p14="http://schemas.microsoft.com/office/powerpoint/2010/main" val="297390954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2228</TotalTime>
  <Words>42</Words>
  <Application>Microsoft Office PowerPoint</Application>
  <PresentationFormat>Panorámica</PresentationFormat>
  <Paragraphs>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Sector</vt:lpstr>
      <vt:lpstr>FUNDAMENTOS DE MAQUETACIÓN WEB CON HTML, CSS Y BOOTSTRAP </vt:lpstr>
      <vt:lpstr>PÁGINAS DINAMICAS</vt:lpstr>
      <vt:lpstr>PÁGINAS DINAMICAS</vt:lpstr>
      <vt:lpstr>PÁGINAS DINAMICAS</vt:lpstr>
      <vt:lpstr>SEVIDOR LOCAL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MAQUETACIÓN WEB CON HTML, CSS Y BOOTSTRAP</dc:title>
  <dc:creator>Camilo Mancipe</dc:creator>
  <cp:lastModifiedBy>Camilo Mancipe</cp:lastModifiedBy>
  <cp:revision>70</cp:revision>
  <dcterms:created xsi:type="dcterms:W3CDTF">2022-10-05T02:10:06Z</dcterms:created>
  <dcterms:modified xsi:type="dcterms:W3CDTF">2022-11-01T01:24:39Z</dcterms:modified>
</cp:coreProperties>
</file>