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07FEC-5F27-B24B-E16A-676C7E8E1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68" y="330872"/>
            <a:ext cx="8001000" cy="2971801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FUNDAMENTOS DE MAQUETACIÓN WEB CON HTML, CSS Y BOOTSTRAP </a:t>
            </a:r>
          </a:p>
        </p:txBody>
      </p:sp>
      <p:pic>
        <p:nvPicPr>
          <p:cNvPr id="1028" name="Picture 4" descr="Html 5 - Iconos gratis de redes sociales">
            <a:extLst>
              <a:ext uri="{FF2B5EF4-FFF2-40B4-BE49-F238E27FC236}">
                <a16:creationId xmlns:a16="http://schemas.microsoft.com/office/drawing/2014/main" id="{4B38BB78-EE1C-129D-FF9B-511BC3321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90" y="3861420"/>
            <a:ext cx="2721597" cy="272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60F2351-BEF0-2BE9-0639-B8F3FC168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113" y="3805531"/>
            <a:ext cx="3415337" cy="272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E30C5EE-A958-ECD8-53DF-674D80895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024" y="3302673"/>
            <a:ext cx="3839089" cy="3839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471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ARRUSEL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494950" y="5430676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https://getbootstrap.com/docs/5.0/components/carousel/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37AF4B-7E7F-872B-FD9F-C40E9D2BE5D4}"/>
              </a:ext>
            </a:extLst>
          </p:cNvPr>
          <p:cNvSpPr txBox="1"/>
          <p:nvPr/>
        </p:nvSpPr>
        <p:spPr>
          <a:xfrm>
            <a:off x="494950" y="324556"/>
            <a:ext cx="95457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El carrusel es una presentación de diapositivas para recorrer una serie de contenido, creado con transformaciones CSS 3D y un poco de JavaScript. Funciona con una serie de imágenes, texto o marcas personalizadas. También incluye soporte para controles e indicadores anteriores/siguientes.</a:t>
            </a:r>
            <a:endParaRPr lang="es-CO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7093339-3BD7-7F54-2E45-8231063EF69D}"/>
              </a:ext>
            </a:extLst>
          </p:cNvPr>
          <p:cNvSpPr txBox="1"/>
          <p:nvPr/>
        </p:nvSpPr>
        <p:spPr>
          <a:xfrm>
            <a:off x="494950" y="2352392"/>
            <a:ext cx="97228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Titulos)"/>
              </a:rPr>
              <a:t>Los carruseles no normalizan automáticamente las dimensiones de las diapositivas. Como tal, es posible que deba usar utilidades adicionales o estilos personalizados para dimensionar el contenido de manera adecuada. Si bien los carruseles admiten controles e indicadores anteriores/siguientes, no se requieren explícitamente. Agregue y personalice como mejor le parezca.</a:t>
            </a:r>
            <a:endParaRPr lang="es-CO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 (Titulos)"/>
            </a:endParaRPr>
          </a:p>
        </p:txBody>
      </p:sp>
    </p:spTree>
    <p:extLst>
      <p:ext uri="{BB962C8B-B14F-4D97-AF65-F5344CB8AC3E}">
        <p14:creationId xmlns:p14="http://schemas.microsoft.com/office/powerpoint/2010/main" val="241065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ARRUSEL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494950" y="5430676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https://getbootstrap.com/docs/5.0/components/carousel/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77F551C-9532-7C8C-13F7-B6F46FA24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292" y="666344"/>
            <a:ext cx="7734508" cy="4144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730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ARRUSEL - </a:t>
            </a:r>
            <a:r>
              <a:rPr lang="es-CO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controlEs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494950" y="5430676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https://getbootstrap.com/docs/5.0/components/carousel/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7C28AE-08D2-4A35-10ED-37068951B41D}"/>
              </a:ext>
            </a:extLst>
          </p:cNvPr>
          <p:cNvSpPr txBox="1"/>
          <p:nvPr/>
        </p:nvSpPr>
        <p:spPr>
          <a:xfrm>
            <a:off x="494950" y="4131365"/>
            <a:ext cx="1158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Agregar los controles anterior y siguiente. Recomendamos usar &lt;</a:t>
            </a:r>
            <a:r>
              <a:rPr lang="es-MX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&gt;elementos, pero también puede usar &lt;a&gt;elementos con role="</a:t>
            </a:r>
            <a:r>
              <a:rPr lang="es-MX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".</a:t>
            </a:r>
            <a:endParaRPr lang="es-CO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5AB397F-E9AC-D594-0E07-2B8C948BD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676" y="463826"/>
            <a:ext cx="6514272" cy="34106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73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ARRUSEL - INDICADORES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494950" y="5430676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https://getbootstrap.com/docs/5.0/components/carousel/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7C28AE-08D2-4A35-10ED-37068951B41D}"/>
              </a:ext>
            </a:extLst>
          </p:cNvPr>
          <p:cNvSpPr txBox="1"/>
          <p:nvPr/>
        </p:nvSpPr>
        <p:spPr>
          <a:xfrm>
            <a:off x="494950" y="4793973"/>
            <a:ext cx="1158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También puede agregar los indicadores al carrusel, junto con los controles.</a:t>
            </a:r>
            <a:endParaRPr lang="es-CO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CAEE7EB-6DF2-FF50-2E74-8CF55A709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510" y="325263"/>
            <a:ext cx="7324725" cy="4029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964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ARRUSEL - SUBTITULOS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494950" y="5430676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https://getbootstrap.com/docs/5.0/components/carousel/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7C28AE-08D2-4A35-10ED-37068951B41D}"/>
              </a:ext>
            </a:extLst>
          </p:cNvPr>
          <p:cNvSpPr txBox="1"/>
          <p:nvPr/>
        </p:nvSpPr>
        <p:spPr>
          <a:xfrm>
            <a:off x="494950" y="4599679"/>
            <a:ext cx="1158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Agregue subtítulos a sus diapositivas fácilmente con el .</a:t>
            </a:r>
            <a:r>
              <a:rPr lang="es-MX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carousel-caption</a:t>
            </a:r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elemento dentro de cualquier archivo .</a:t>
            </a:r>
            <a:r>
              <a:rPr lang="es-MX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carousel-item</a:t>
            </a:r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s-CO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E761C6F-C060-E3AD-5663-EBD56CF12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798" y="362013"/>
            <a:ext cx="7296150" cy="3943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867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ARRUSEL - ANIMACIÓN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494950" y="5430676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https://getbootstrap.com/docs/5.0/components/carousel/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7C28AE-08D2-4A35-10ED-37068951B41D}"/>
              </a:ext>
            </a:extLst>
          </p:cNvPr>
          <p:cNvSpPr txBox="1"/>
          <p:nvPr/>
        </p:nvSpPr>
        <p:spPr>
          <a:xfrm>
            <a:off x="494950" y="1582298"/>
            <a:ext cx="75007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Agregue .</a:t>
            </a:r>
            <a:r>
              <a:rPr lang="es-MX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carousel-fade</a:t>
            </a:r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su carrusel para animar diapositivas con una transición de fundido en lugar de una diapositiva.</a:t>
            </a:r>
          </a:p>
          <a:p>
            <a:pPr algn="just"/>
            <a:endParaRPr lang="es-MX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Agregue data-bs-</a:t>
            </a:r>
            <a:r>
              <a:rPr lang="es-MX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interval</a:t>
            </a:r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="“ a .</a:t>
            </a:r>
            <a:r>
              <a:rPr lang="es-MX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carousel-item</a:t>
            </a:r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cambiar la cantidad de tiempo de retraso entre el ciclo automático al siguiente elemento.</a:t>
            </a:r>
            <a:endParaRPr lang="es-CO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021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ED6A9-AC64-3AA8-7E27-647407B13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20" y="319147"/>
            <a:ext cx="9873759" cy="5968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1. Añade un nuevo </a:t>
            </a:r>
            <a:r>
              <a:rPr lang="es-MX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carousel-item</a:t>
            </a:r>
            <a:r>
              <a:rPr lang="es-MX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además de indicadores, controles, animación y subtítulos</a:t>
            </a:r>
          </a:p>
        </p:txBody>
      </p:sp>
    </p:spTree>
    <p:extLst>
      <p:ext uri="{BB962C8B-B14F-4D97-AF65-F5344CB8AC3E}">
        <p14:creationId xmlns:p14="http://schemas.microsoft.com/office/powerpoint/2010/main" val="484103200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2338</TotalTime>
  <Words>334</Words>
  <Application>Microsoft Office PowerPoint</Application>
  <PresentationFormat>Panorámica</PresentationFormat>
  <Paragraphs>22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Century Gothic</vt:lpstr>
      <vt:lpstr>Century Gothic (Cuerpo)</vt:lpstr>
      <vt:lpstr>Century Gothic (Titulos)</vt:lpstr>
      <vt:lpstr>Wingdings 3</vt:lpstr>
      <vt:lpstr>Sector</vt:lpstr>
      <vt:lpstr>FUNDAMENTOS DE MAQUETACIÓN WEB CON HTML, CSS Y BOOTSTRAP </vt:lpstr>
      <vt:lpstr>cARRUSEL</vt:lpstr>
      <vt:lpstr>cARRUSEL</vt:lpstr>
      <vt:lpstr>cARRUSEL - controlEs</vt:lpstr>
      <vt:lpstr>cARRUSEL - INDICADORES</vt:lpstr>
      <vt:lpstr>cARRUSEL - SUBTITULOS</vt:lpstr>
      <vt:lpstr>cARRUSEL - ANIMACIÓN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MAQUETACIÓN WEB CON HTML, CSS Y BOOTSTRAP</dc:title>
  <dc:creator>Camilo Mancipe</dc:creator>
  <cp:lastModifiedBy>Camilo Mancipe</cp:lastModifiedBy>
  <cp:revision>69</cp:revision>
  <dcterms:created xsi:type="dcterms:W3CDTF">2022-10-05T02:10:06Z</dcterms:created>
  <dcterms:modified xsi:type="dcterms:W3CDTF">2022-11-02T01:18:44Z</dcterms:modified>
</cp:coreProperties>
</file>