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07FEC-5F27-B24B-E16A-676C7E8E1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68" y="330872"/>
            <a:ext cx="8001000" cy="2971801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DE MAQUETACIÓN WEB CON HTML, CSS Y BOOTSTRAP </a:t>
            </a:r>
          </a:p>
        </p:txBody>
      </p:sp>
      <p:pic>
        <p:nvPicPr>
          <p:cNvPr id="1028" name="Picture 4" descr="Html 5 - Iconos gratis de redes sociales">
            <a:extLst>
              <a:ext uri="{FF2B5EF4-FFF2-40B4-BE49-F238E27FC236}">
                <a16:creationId xmlns:a16="http://schemas.microsoft.com/office/drawing/2014/main" id="{4B38BB78-EE1C-129D-FF9B-511BC3321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90" y="3861420"/>
            <a:ext cx="272159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60F2351-BEF0-2BE9-0639-B8F3FC168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113" y="3805531"/>
            <a:ext cx="341533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E30C5EE-A958-ECD8-53DF-674D80895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024" y="3302673"/>
            <a:ext cx="3839089" cy="3839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471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COLLAPSE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838899" y="5321619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https://getbootstrap.com/docs/5.0/components/collapse/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7C28AE-08D2-4A35-10ED-37068951B41D}"/>
              </a:ext>
            </a:extLst>
          </p:cNvPr>
          <p:cNvSpPr txBox="1"/>
          <p:nvPr/>
        </p:nvSpPr>
        <p:spPr>
          <a:xfrm>
            <a:off x="755008" y="516896"/>
            <a:ext cx="92866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complemento JavaScript de colapso se utiliza para mostrar y ocultar contenido. Los botones o anclas se utilizan como disparadores que se asignan a elementos específicos que alterna.</a:t>
            </a:r>
            <a:endParaRPr lang="es-CO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429EB5D-5BB3-60CD-F862-CFEE0D9EB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08" y="2273884"/>
            <a:ext cx="7658100" cy="2533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021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DROPDOWNS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430676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https://getbootstrap.com/docs/5.0/components/dropdowns/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6D602C0-7F5C-2267-4267-05D03861F845}"/>
              </a:ext>
            </a:extLst>
          </p:cNvPr>
          <p:cNvSpPr txBox="1"/>
          <p:nvPr/>
        </p:nvSpPr>
        <p:spPr>
          <a:xfrm>
            <a:off x="889233" y="402672"/>
            <a:ext cx="92362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menús desplegables son superposiciones contextuales que se pueden alternar para mostrar listas de enlaces y más. Se hacen interactivos con el complemento de JavaScript desplegable de Bootstrap incluido. Se alternan al hacer clic, no al pasar el mouse; esta es una decisión de diseño intencional .</a:t>
            </a:r>
            <a:endParaRPr lang="es-CO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087C8F0-1AE3-415C-F8DC-9D53BC7FC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33" y="2970533"/>
            <a:ext cx="2447925" cy="1990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A550B6E-C37F-BD40-9418-D912B75C52CD}"/>
              </a:ext>
            </a:extLst>
          </p:cNvPr>
          <p:cNvSpPr txBox="1"/>
          <p:nvPr/>
        </p:nvSpPr>
        <p:spPr>
          <a:xfrm>
            <a:off x="3636627" y="3483896"/>
            <a:ext cx="3741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Botón y hipervínculo para el desplegable</a:t>
            </a:r>
          </a:p>
        </p:txBody>
      </p:sp>
    </p:spTree>
    <p:extLst>
      <p:ext uri="{BB962C8B-B14F-4D97-AF65-F5344CB8AC3E}">
        <p14:creationId xmlns:p14="http://schemas.microsoft.com/office/powerpoint/2010/main" val="49054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GROUP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430676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https://getbootstrap.com/docs/5.0/components/list-group/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6D602C0-7F5C-2267-4267-05D03861F845}"/>
              </a:ext>
            </a:extLst>
          </p:cNvPr>
          <p:cNvSpPr txBox="1"/>
          <p:nvPr/>
        </p:nvSpPr>
        <p:spPr>
          <a:xfrm>
            <a:off x="889233" y="402672"/>
            <a:ext cx="9236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Grupos de listas son componentes flexibles y potentes para mostrar una serie de contenidos. Modifíquelos y amplíelos para que admitan prácticamente cualquier contenido.</a:t>
            </a:r>
            <a:endParaRPr lang="es-CO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DE17DC6-42CA-4A6D-7448-DFE70E15E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601" y="1595819"/>
            <a:ext cx="5491993" cy="3787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960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GROUP - link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430676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https://getbootstrap.com/docs/5.0/components/list-group/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CE29CDB-4A0A-137C-881D-E8CE3C99F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576" y="100668"/>
            <a:ext cx="7064527" cy="5158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611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GROUP - </a:t>
            </a:r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numbered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430676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https://getbootstrap.com/docs/5.0/components/list-group/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F8B976-49E3-250A-84CA-14675A7D0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283" y="671032"/>
            <a:ext cx="7905750" cy="3905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7922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GROUP – color and </a:t>
            </a:r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430676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https://getbootstrap.com/docs/5.0/components/list-group/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392FED2-C95E-569A-20B3-06D888089B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09" t="13206" r="13785" b="6402"/>
          <a:stretch/>
        </p:blipFill>
        <p:spPr>
          <a:xfrm>
            <a:off x="1845579" y="151003"/>
            <a:ext cx="5897460" cy="5158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554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ED6A9-AC64-3AA8-7E27-647407B1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20" y="319147"/>
            <a:ext cx="9873759" cy="5968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1. Utiliza los tres componentes, agrega al </a:t>
            </a:r>
            <a:r>
              <a:rPr lang="es-MX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nav</a:t>
            </a:r>
            <a:r>
              <a:rPr lang="es-MX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otro </a:t>
            </a:r>
            <a:r>
              <a:rPr lang="es-MX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dropdowns</a:t>
            </a:r>
            <a:r>
              <a:rPr lang="es-MX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, un </a:t>
            </a:r>
            <a:r>
              <a:rPr lang="es-MX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list-group</a:t>
            </a:r>
            <a:r>
              <a:rPr lang="es-MX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abajo del </a:t>
            </a:r>
            <a:r>
              <a:rPr lang="es-MX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carousel</a:t>
            </a:r>
            <a:r>
              <a:rPr lang="es-MX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y un </a:t>
            </a:r>
            <a:r>
              <a:rPr lang="es-MX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collapse</a:t>
            </a:r>
            <a:r>
              <a:rPr lang="es-MX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al lado del </a:t>
            </a:r>
            <a:r>
              <a:rPr lang="es-MX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list</a:t>
            </a:r>
            <a:r>
              <a:rPr lang="es-MX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</a:t>
            </a:r>
            <a:r>
              <a:rPr lang="es-MX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group</a:t>
            </a:r>
            <a:r>
              <a:rPr lang="es-MX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4103200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2483</TotalTime>
  <Words>251</Words>
  <Application>Microsoft Office PowerPoint</Application>
  <PresentationFormat>Panorámica</PresentationFormat>
  <Paragraphs>18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Century Gothic</vt:lpstr>
      <vt:lpstr>Century Gothic (Cuerpo)</vt:lpstr>
      <vt:lpstr>Wingdings 3</vt:lpstr>
      <vt:lpstr>Sector</vt:lpstr>
      <vt:lpstr>FUNDAMENTOS DE MAQUETACIÓN WEB CON HTML, CSS Y BOOTSTRAP </vt:lpstr>
      <vt:lpstr>COLLAPSE</vt:lpstr>
      <vt:lpstr>DROPDOWNS</vt:lpstr>
      <vt:lpstr>LIST GROUP</vt:lpstr>
      <vt:lpstr>LIST GROUP - link</vt:lpstr>
      <vt:lpstr>LIST GROUP - numbered</vt:lpstr>
      <vt:lpstr>LIST GROUP – color and action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MAQUETACIÓN WEB CON HTML, CSS Y BOOTSTRAP</dc:title>
  <dc:creator>Camilo Mancipe</dc:creator>
  <cp:lastModifiedBy>Camilo Mancipe</cp:lastModifiedBy>
  <cp:revision>71</cp:revision>
  <dcterms:created xsi:type="dcterms:W3CDTF">2022-10-05T02:10:06Z</dcterms:created>
  <dcterms:modified xsi:type="dcterms:W3CDTF">2022-11-03T01:08:49Z</dcterms:modified>
</cp:coreProperties>
</file>