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07FEC-5F27-B24B-E16A-676C7E8E1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68" y="330872"/>
            <a:ext cx="8001000" cy="2971801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MAQUETACIÓN WEB CON HTML, CSS Y BOOTSTRAP </a:t>
            </a:r>
          </a:p>
        </p:txBody>
      </p:sp>
      <p:pic>
        <p:nvPicPr>
          <p:cNvPr id="1028" name="Picture 4" descr="Html 5 - Iconos gratis de redes sociales">
            <a:extLst>
              <a:ext uri="{FF2B5EF4-FFF2-40B4-BE49-F238E27FC236}">
                <a16:creationId xmlns:a16="http://schemas.microsoft.com/office/drawing/2014/main" id="{4B38BB78-EE1C-129D-FF9B-511BC332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90" y="3861420"/>
            <a:ext cx="272159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60F2351-BEF0-2BE9-0639-B8F3FC16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113" y="3805531"/>
            <a:ext cx="341533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30C5EE-A958-ECD8-53DF-674D80895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024" y="3302673"/>
            <a:ext cx="3839089" cy="3839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471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NAVBAR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https://getbootstrap.com/docs/5.0/components/navbar/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410A60F-BD94-B1C7-A01E-2810DD8FE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4" y="2378783"/>
            <a:ext cx="11088250" cy="1398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065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NAVBAR - BRAND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https://getbootstrap.com/docs/5.0/components/navbar/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C0261F-EA26-99A9-3CF3-818D90A744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77" b="2637"/>
          <a:stretch/>
        </p:blipFill>
        <p:spPr>
          <a:xfrm>
            <a:off x="365243" y="456038"/>
            <a:ext cx="9746165" cy="825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F512D11-6B9B-0FE3-B120-53587F46F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43" y="1532153"/>
            <a:ext cx="9277350" cy="847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0C48174-BF25-C2A2-674C-2F3B9DDCC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08" y="2776537"/>
            <a:ext cx="9705975" cy="1304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063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53F0086-1F1A-67E0-7C1B-422ACDEFC3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3" b="51983"/>
          <a:stretch/>
        </p:blipFill>
        <p:spPr>
          <a:xfrm>
            <a:off x="494950" y="1296532"/>
            <a:ext cx="10407416" cy="3276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NAVBAR - color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https://getbootstrap.com/docs/5.0/components/navbar/</a:t>
            </a:r>
          </a:p>
        </p:txBody>
      </p:sp>
    </p:spTree>
    <p:extLst>
      <p:ext uri="{BB962C8B-B14F-4D97-AF65-F5344CB8AC3E}">
        <p14:creationId xmlns:p14="http://schemas.microsoft.com/office/powerpoint/2010/main" val="255883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9C0DA02-CEEB-D9E3-FFE0-3ACE3E967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0" y="951975"/>
            <a:ext cx="10216637" cy="4150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NAVBAR - color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https://getbootstrap.com/docs/5.0/components/navbar/</a:t>
            </a:r>
          </a:p>
        </p:txBody>
      </p:sp>
    </p:spTree>
    <p:extLst>
      <p:ext uri="{BB962C8B-B14F-4D97-AF65-F5344CB8AC3E}">
        <p14:creationId xmlns:p14="http://schemas.microsoft.com/office/powerpoint/2010/main" val="94689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ED6A9-AC64-3AA8-7E27-647407B1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20" y="319147"/>
            <a:ext cx="9873759" cy="596840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MX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Agrega otro botón al </a:t>
            </a:r>
            <a:r>
              <a:rPr lang="es-MX" sz="4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navbar</a:t>
            </a:r>
            <a:endParaRPr lang="es-MX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Cuerpo)"/>
            </a:endParaRPr>
          </a:p>
          <a:p>
            <a:pPr marL="457200" indent="-457200">
              <a:buAutoNum type="arabicPeriod"/>
            </a:pPr>
            <a:r>
              <a:rPr lang="es-MX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Agrega un logo con texto al </a:t>
            </a:r>
            <a:r>
              <a:rPr lang="es-MX" sz="4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navbar</a:t>
            </a:r>
            <a:endParaRPr lang="es-MX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Cuerpo)"/>
            </a:endParaRPr>
          </a:p>
          <a:p>
            <a:pPr marL="457200" indent="-457200">
              <a:buAutoNum type="arabicPeriod"/>
            </a:pPr>
            <a:r>
              <a:rPr lang="es-MX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Agrega un color a tu </a:t>
            </a:r>
            <a:r>
              <a:rPr lang="es-MX" sz="4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navbar</a:t>
            </a:r>
            <a:endParaRPr lang="es-MX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484103200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2185</TotalTime>
  <Words>94</Words>
  <Application>Microsoft Office PowerPoint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Century Gothic</vt:lpstr>
      <vt:lpstr>Century Gothic (Cuerpo)</vt:lpstr>
      <vt:lpstr>Wingdings 3</vt:lpstr>
      <vt:lpstr>Sector</vt:lpstr>
      <vt:lpstr>FUNDAMENTOS DE MAQUETACIÓN WEB CON HTML, CSS Y BOOTSTRAP </vt:lpstr>
      <vt:lpstr>NAVBAR</vt:lpstr>
      <vt:lpstr>NAVBAR - BRAND</vt:lpstr>
      <vt:lpstr>NAVBAR - color</vt:lpstr>
      <vt:lpstr>NAVBAR - color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MAQUETACIÓN WEB CON HTML, CSS Y BOOTSTRAP</dc:title>
  <dc:creator>Camilo Mancipe</dc:creator>
  <cp:lastModifiedBy>Camilo Mancipe</cp:lastModifiedBy>
  <cp:revision>65</cp:revision>
  <dcterms:created xsi:type="dcterms:W3CDTF">2022-10-05T02:10:06Z</dcterms:created>
  <dcterms:modified xsi:type="dcterms:W3CDTF">2022-10-28T01:31:01Z</dcterms:modified>
</cp:coreProperties>
</file>