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838899" y="532161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https://getbootstrap.com/docs/5.0/components/modal/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755008" y="516896"/>
            <a:ext cx="9286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el complemento modal de JavaScript de Bootstrap para agregar cuadros de diálogo a su sitio para cajas de luz, notificaciones de usuario o contenido completamente personalizado.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DA2D53-F666-27EE-ABF1-03EB4321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0" t="21999" r="69174" b="50000"/>
          <a:stretch/>
        </p:blipFill>
        <p:spPr>
          <a:xfrm>
            <a:off x="1333850" y="2306971"/>
            <a:ext cx="6014906" cy="2783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21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- estático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838899" y="532161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https://getbootstrap.com/docs/5.0/components/modal/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755008" y="516896"/>
            <a:ext cx="9286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el fondo se establece en estático, el modal no se cerrará al hacer clic fuera de él. Haga clic en el botón de abajo para probarlo.</a:t>
            </a:r>
          </a:p>
          <a:p>
            <a:pPr algn="just"/>
            <a:endParaRPr 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data-bs-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backdrop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algn="just"/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DA2D53-F666-27EE-ABF1-03EB4321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0" t="21999" r="69174" b="50000"/>
          <a:stretch/>
        </p:blipFill>
        <p:spPr>
          <a:xfrm>
            <a:off x="1342239" y="2483373"/>
            <a:ext cx="6014906" cy="2783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1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838899" y="532161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https://getbootstrap.com/docs/5.0/components/modal/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394283" y="321624"/>
            <a:ext cx="9756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los modales se vuelven demasiado largos para la ventana gráfica o el dispositivo del usuario, se desplazan independientemente de la página misma.</a:t>
            </a:r>
          </a:p>
          <a:p>
            <a:pPr algn="just"/>
            <a:endParaRPr 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 crear un modal desplazable que permita desplazar el cuerpo modal agregando modal-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scrollable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DA2D53-F666-27EE-ABF1-03EB4321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0" t="21999" r="69174" b="50000"/>
          <a:stretch/>
        </p:blipFill>
        <p:spPr>
          <a:xfrm>
            <a:off x="1426129" y="2709644"/>
            <a:ext cx="5471612" cy="2532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- alineación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838899" y="532161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https://getbootstrap.com/docs/5.0/components/modal/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369116" y="728679"/>
            <a:ext cx="9756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Añade .modal-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centered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.modal-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centrar verticalmente el modal.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DA2D53-F666-27EE-ABF1-03EB4321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0" t="21999" r="69174" b="50000"/>
          <a:stretch/>
        </p:blipFill>
        <p:spPr>
          <a:xfrm>
            <a:off x="2139194" y="2029703"/>
            <a:ext cx="5471612" cy="2532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01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 -TAMAÑOS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838899" y="532161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https://getbootstrap.com/docs/5.0/components/modal/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9A0DF0-07F7-A1C3-0501-873A75151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6" t="25977" r="66697" b="50000"/>
          <a:stretch/>
        </p:blipFill>
        <p:spPr>
          <a:xfrm>
            <a:off x="1031845" y="1488487"/>
            <a:ext cx="8682961" cy="280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55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 un modal que contenga un 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system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grid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dentro de el y ubica en la primera columna una imagen y en la segunda columna un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list-group</a:t>
            </a:r>
            <a:endParaRPr lang="es-MX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2493</TotalTime>
  <Words>234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Century Gothic (Cuerpo)</vt:lpstr>
      <vt:lpstr>Wingdings 3</vt:lpstr>
      <vt:lpstr>Sector</vt:lpstr>
      <vt:lpstr>FUNDAMENTOS DE MAQUETACIÓN WEB CON HTML, CSS Y BOOTSTRAP </vt:lpstr>
      <vt:lpstr>MODAL</vt:lpstr>
      <vt:lpstr>MODAL - estático</vt:lpstr>
      <vt:lpstr>MODAL - scroll</vt:lpstr>
      <vt:lpstr>MODAL - alineación</vt:lpstr>
      <vt:lpstr>MODAL -TAMAÑOS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72</cp:revision>
  <dcterms:created xsi:type="dcterms:W3CDTF">2022-10-05T02:10:06Z</dcterms:created>
  <dcterms:modified xsi:type="dcterms:W3CDTF">2022-11-03T01:20:43Z</dcterms:modified>
</cp:coreProperties>
</file>