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64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components/card/#background-and-color" TargetMode="External"/><Relationship Id="rId2" Type="http://schemas.openxmlformats.org/officeDocument/2006/relationships/hyperlink" Target="https://getbootstrap.com/docs/5.0/components/card/#bord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07FEC-5F27-B24B-E16A-676C7E8E1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68" y="330872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MAQUETACIÓN WEB CON HTML, CSS Y BOOTSTRAP </a:t>
            </a:r>
          </a:p>
        </p:txBody>
      </p:sp>
      <p:pic>
        <p:nvPicPr>
          <p:cNvPr id="1028" name="Picture 4" descr="Html 5 - Iconos gratis de redes sociales">
            <a:extLst>
              <a:ext uri="{FF2B5EF4-FFF2-40B4-BE49-F238E27FC236}">
                <a16:creationId xmlns:a16="http://schemas.microsoft.com/office/drawing/2014/main" id="{4B38BB78-EE1C-129D-FF9B-511BC332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90" y="3861420"/>
            <a:ext cx="272159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60F2351-BEF0-2BE9-0639-B8F3FC16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113" y="3805531"/>
            <a:ext cx="341533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30C5EE-A958-ECD8-53DF-674D80895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024" y="3302673"/>
            <a:ext cx="3839089" cy="3839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4715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ED6A9-AC64-3AA8-7E27-647407B1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20" y="319147"/>
            <a:ext cx="9873759" cy="596840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MX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Utilizando el </a:t>
            </a:r>
            <a:r>
              <a:rPr lang="es-MX" sz="4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system</a:t>
            </a:r>
            <a:r>
              <a:rPr lang="es-MX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</a:t>
            </a:r>
            <a:r>
              <a:rPr lang="es-MX" sz="4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grid</a:t>
            </a:r>
            <a:r>
              <a:rPr lang="es-MX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y el componente </a:t>
            </a:r>
            <a:r>
              <a:rPr lang="es-MX" sz="4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card</a:t>
            </a:r>
            <a:r>
              <a:rPr lang="es-MX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, </a:t>
            </a:r>
            <a:r>
              <a:rPr lang="es-MX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realiza un menú de productos de 4 x 4, además haga uso de las clases para </a:t>
            </a:r>
            <a:r>
              <a:rPr lang="es-MX" sz="4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background</a:t>
            </a:r>
            <a:r>
              <a:rPr lang="es-MX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color y </a:t>
            </a:r>
            <a:r>
              <a:rPr lang="es-MX" sz="4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border</a:t>
            </a:r>
            <a:r>
              <a:rPr lang="es-MX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color </a:t>
            </a:r>
          </a:p>
          <a:p>
            <a:pPr marL="0" indent="0">
              <a:buNone/>
            </a:pP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  <a:hlinkClick r:id="rId2"/>
              </a:rPr>
              <a:t>https://getbootstrap.com/docs/5.0/components/card/#border</a:t>
            </a:r>
            <a:endParaRPr lang="es-MX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Cuerpo)"/>
            </a:endParaRPr>
          </a:p>
          <a:p>
            <a:pPr marL="0" indent="0">
              <a:buNone/>
            </a:pP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  <a:hlinkClick r:id="rId3"/>
              </a:rPr>
              <a:t>https://getbootstrap.com/docs/5.0/components/card/#background-and-color</a:t>
            </a:r>
            <a:endParaRPr lang="es-MX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Cuerpo)"/>
            </a:endParaRPr>
          </a:p>
          <a:p>
            <a:pPr marL="0" indent="0">
              <a:buNone/>
            </a:pPr>
            <a:endParaRPr lang="es-MX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48410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BD4F3F3-AC6B-5C5C-D457-2A9A8FB19502}"/>
              </a:ext>
            </a:extLst>
          </p:cNvPr>
          <p:cNvSpPr/>
          <p:nvPr/>
        </p:nvSpPr>
        <p:spPr>
          <a:xfrm>
            <a:off x="1458897" y="1850994"/>
            <a:ext cx="1624614" cy="150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F73B718-ECF7-6D00-7E36-F64F0F2FAD05}"/>
              </a:ext>
            </a:extLst>
          </p:cNvPr>
          <p:cNvSpPr/>
          <p:nvPr/>
        </p:nvSpPr>
        <p:spPr>
          <a:xfrm>
            <a:off x="1458897" y="3506679"/>
            <a:ext cx="1624614" cy="150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1013506-971B-F181-B425-B0DA30D77CF8}"/>
              </a:ext>
            </a:extLst>
          </p:cNvPr>
          <p:cNvSpPr/>
          <p:nvPr/>
        </p:nvSpPr>
        <p:spPr>
          <a:xfrm>
            <a:off x="3441577" y="195309"/>
            <a:ext cx="1624614" cy="150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32E2535-A0E0-90A3-A89F-1CD1B49723D2}"/>
              </a:ext>
            </a:extLst>
          </p:cNvPr>
          <p:cNvSpPr/>
          <p:nvPr/>
        </p:nvSpPr>
        <p:spPr>
          <a:xfrm>
            <a:off x="1458897" y="195309"/>
            <a:ext cx="1624614" cy="150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4E8B93E-4BFF-F96F-9F4D-62FEDCFCD411}"/>
              </a:ext>
            </a:extLst>
          </p:cNvPr>
          <p:cNvSpPr/>
          <p:nvPr/>
        </p:nvSpPr>
        <p:spPr>
          <a:xfrm>
            <a:off x="3441577" y="5162365"/>
            <a:ext cx="1624614" cy="150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472BA0CE-0748-773A-E870-15727B8615B2}"/>
              </a:ext>
            </a:extLst>
          </p:cNvPr>
          <p:cNvSpPr/>
          <p:nvPr/>
        </p:nvSpPr>
        <p:spPr>
          <a:xfrm>
            <a:off x="3441577" y="3551070"/>
            <a:ext cx="1624614" cy="150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31DC3B7-CC22-EA21-8EFE-DE3DAE5136AC}"/>
              </a:ext>
            </a:extLst>
          </p:cNvPr>
          <p:cNvSpPr/>
          <p:nvPr/>
        </p:nvSpPr>
        <p:spPr>
          <a:xfrm>
            <a:off x="3441577" y="1806605"/>
            <a:ext cx="1624614" cy="150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DF68B3F-C580-F42C-078B-9CCE3B23E9FF}"/>
              </a:ext>
            </a:extLst>
          </p:cNvPr>
          <p:cNvSpPr/>
          <p:nvPr/>
        </p:nvSpPr>
        <p:spPr>
          <a:xfrm>
            <a:off x="1424126" y="5162365"/>
            <a:ext cx="1624614" cy="150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B229F62C-AD11-EE65-114B-B29E8D91D3DC}"/>
              </a:ext>
            </a:extLst>
          </p:cNvPr>
          <p:cNvSpPr/>
          <p:nvPr/>
        </p:nvSpPr>
        <p:spPr>
          <a:xfrm>
            <a:off x="5459028" y="1850994"/>
            <a:ext cx="1624614" cy="150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13FE064-5CB0-6C09-6FF6-E0516511C2B9}"/>
              </a:ext>
            </a:extLst>
          </p:cNvPr>
          <p:cNvSpPr/>
          <p:nvPr/>
        </p:nvSpPr>
        <p:spPr>
          <a:xfrm>
            <a:off x="5459028" y="3506679"/>
            <a:ext cx="1624614" cy="150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AA426F7-4277-F1D2-ABB0-2FDD45F81C35}"/>
              </a:ext>
            </a:extLst>
          </p:cNvPr>
          <p:cNvSpPr/>
          <p:nvPr/>
        </p:nvSpPr>
        <p:spPr>
          <a:xfrm>
            <a:off x="7441708" y="195309"/>
            <a:ext cx="1624614" cy="150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607B3B06-AC42-0C12-1017-02CB43056D2C}"/>
              </a:ext>
            </a:extLst>
          </p:cNvPr>
          <p:cNvSpPr/>
          <p:nvPr/>
        </p:nvSpPr>
        <p:spPr>
          <a:xfrm>
            <a:off x="5459028" y="195309"/>
            <a:ext cx="1624614" cy="150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CD92E1E9-6642-BC94-82D9-582E51734223}"/>
              </a:ext>
            </a:extLst>
          </p:cNvPr>
          <p:cNvSpPr/>
          <p:nvPr/>
        </p:nvSpPr>
        <p:spPr>
          <a:xfrm>
            <a:off x="7441708" y="5162365"/>
            <a:ext cx="1624614" cy="150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97805EF-E06A-1098-B6B5-D8B38C77851B}"/>
              </a:ext>
            </a:extLst>
          </p:cNvPr>
          <p:cNvSpPr/>
          <p:nvPr/>
        </p:nvSpPr>
        <p:spPr>
          <a:xfrm>
            <a:off x="7441708" y="3551070"/>
            <a:ext cx="1624614" cy="150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D83603B8-AAEE-F088-45C8-3DCDD999E334}"/>
              </a:ext>
            </a:extLst>
          </p:cNvPr>
          <p:cNvSpPr/>
          <p:nvPr/>
        </p:nvSpPr>
        <p:spPr>
          <a:xfrm>
            <a:off x="7441708" y="1806605"/>
            <a:ext cx="1624614" cy="150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AF496A9D-F982-4E24-ADEF-7EC2C0322722}"/>
              </a:ext>
            </a:extLst>
          </p:cNvPr>
          <p:cNvSpPr/>
          <p:nvPr/>
        </p:nvSpPr>
        <p:spPr>
          <a:xfrm>
            <a:off x="5424257" y="5162365"/>
            <a:ext cx="1624614" cy="150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544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https://getbootstrap.com/docs/5.0/components/card/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37AF4B-7E7F-872B-FD9F-C40E9D2BE5D4}"/>
              </a:ext>
            </a:extLst>
          </p:cNvPr>
          <p:cNvSpPr txBox="1"/>
          <p:nvPr/>
        </p:nvSpPr>
        <p:spPr>
          <a:xfrm>
            <a:off x="426129" y="185018"/>
            <a:ext cx="98897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0" i="0" dirty="0">
                <a:solidFill>
                  <a:srgbClr val="212529"/>
                </a:solidFill>
                <a:effectLst/>
                <a:latin typeface="system-ui"/>
              </a:rPr>
              <a:t>Una </a:t>
            </a:r>
            <a:r>
              <a:rPr lang="es-MX" sz="2800" b="1" i="0" dirty="0">
                <a:solidFill>
                  <a:srgbClr val="212529"/>
                </a:solidFill>
                <a:effectLst/>
                <a:latin typeface="system-ui"/>
              </a:rPr>
              <a:t>tarjeta</a:t>
            </a:r>
            <a:r>
              <a:rPr lang="es-MX" sz="2800" b="0" i="0" dirty="0">
                <a:solidFill>
                  <a:srgbClr val="212529"/>
                </a:solidFill>
                <a:effectLst/>
                <a:latin typeface="system-ui"/>
              </a:rPr>
              <a:t> es un contenedor de contenido flexible y extensible. Incluye opciones para encabezados y pies de página, una amplia variedad de contenido, colores de fondo contextuales y potentes opciones de visualización, este no tiene margen por defecto.</a:t>
            </a:r>
            <a:endParaRPr lang="es-CO" sz="2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8519C31-4141-6FC6-A2EA-9DF136E70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46" y="2431787"/>
            <a:ext cx="9182100" cy="2828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065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https://getbootstrap.com/docs/5.0/components/card/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6240040-6F79-206A-2659-04090FDF5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50" y="892621"/>
            <a:ext cx="9658350" cy="3971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873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TEXT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https://getbootstrap.com/docs/5.0/components/card/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1E7C90-4629-93FD-2C0B-444919140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20" y="410447"/>
            <a:ext cx="8632920" cy="4782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901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TEXT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https://getbootstrap.com/docs/5.0/components/card/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4C656E-78D3-37F8-B295-1A471403D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39" y="1956878"/>
            <a:ext cx="10241093" cy="2526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621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IMG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https://getbootstrap.com/docs/5.0/components/card/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C6E47FE-E4BA-6F62-EEC2-D7A1D37513AE}"/>
              </a:ext>
            </a:extLst>
          </p:cNvPr>
          <p:cNvSpPr txBox="1"/>
          <p:nvPr/>
        </p:nvSpPr>
        <p:spPr>
          <a:xfrm>
            <a:off x="274801" y="273162"/>
            <a:ext cx="99429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solidFill>
                  <a:schemeClr val="bg1"/>
                </a:solidFill>
              </a:rPr>
              <a:t>.</a:t>
            </a:r>
            <a:r>
              <a:rPr lang="es-MX" sz="2400" dirty="0" err="1">
                <a:solidFill>
                  <a:schemeClr val="bg1"/>
                </a:solidFill>
              </a:rPr>
              <a:t>card</a:t>
            </a:r>
            <a:r>
              <a:rPr lang="es-MX" sz="2400" dirty="0">
                <a:solidFill>
                  <a:schemeClr val="bg1"/>
                </a:solidFill>
              </a:rPr>
              <a:t>-</a:t>
            </a:r>
            <a:r>
              <a:rPr lang="es-MX" sz="2400" dirty="0" err="1">
                <a:solidFill>
                  <a:schemeClr val="bg1"/>
                </a:solidFill>
              </a:rPr>
              <a:t>img</a:t>
            </a:r>
            <a:r>
              <a:rPr lang="es-MX" sz="2400" dirty="0">
                <a:solidFill>
                  <a:schemeClr val="bg1"/>
                </a:solidFill>
              </a:rPr>
              <a:t>-top coloca una imagen en la parte superior de la tarjeta. Con .</a:t>
            </a:r>
            <a:r>
              <a:rPr lang="es-MX" sz="2400" dirty="0" err="1">
                <a:solidFill>
                  <a:schemeClr val="bg1"/>
                </a:solidFill>
              </a:rPr>
              <a:t>card-text</a:t>
            </a:r>
            <a:r>
              <a:rPr lang="es-MX" sz="2400" dirty="0">
                <a:solidFill>
                  <a:schemeClr val="bg1"/>
                </a:solidFill>
              </a:rPr>
              <a:t>, se puede agregar texto a la tarjeta. El texto dentro .</a:t>
            </a:r>
            <a:r>
              <a:rPr lang="es-MX" sz="2400" dirty="0" err="1">
                <a:solidFill>
                  <a:schemeClr val="bg1"/>
                </a:solidFill>
              </a:rPr>
              <a:t>card-text</a:t>
            </a:r>
            <a:r>
              <a:rPr lang="es-MX" sz="2400" dirty="0">
                <a:solidFill>
                  <a:schemeClr val="bg1"/>
                </a:solidFill>
              </a:rPr>
              <a:t> también se puede diseñar con las etiquetas HTML estándar.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39654EA-ED55-2184-FB23-E419B1561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877" y="1538287"/>
            <a:ext cx="3733800" cy="3781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91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IMG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https://getbootstrap.com/docs/5.0/components/card/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2669CF-2CC0-3C70-A904-EE8975A28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92" y="2232225"/>
            <a:ext cx="10606009" cy="1851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807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https://getbootstrap.com/docs/5.0/components/card/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40E8429-30D7-3C4A-FB05-5F20813A390F}"/>
              </a:ext>
            </a:extLst>
          </p:cNvPr>
          <p:cNvSpPr txBox="1"/>
          <p:nvPr/>
        </p:nvSpPr>
        <p:spPr>
          <a:xfrm>
            <a:off x="1305017" y="363984"/>
            <a:ext cx="797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>
                <a:solidFill>
                  <a:schemeClr val="bg1"/>
                </a:solidFill>
              </a:rPr>
              <a:t>Agregue un encabezado y/o pie de página opcional dentro de una tarjeta.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50DDB23-F7B9-F553-04F2-282069C8B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340" y="1010315"/>
            <a:ext cx="7697501" cy="4372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677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https://getbootstrap.com/docs/5.0/components/card/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40E8429-30D7-3C4A-FB05-5F20813A390F}"/>
              </a:ext>
            </a:extLst>
          </p:cNvPr>
          <p:cNvSpPr txBox="1"/>
          <p:nvPr/>
        </p:nvSpPr>
        <p:spPr>
          <a:xfrm>
            <a:off x="1305017" y="363984"/>
            <a:ext cx="7972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>
                <a:solidFill>
                  <a:schemeClr val="bg1"/>
                </a:solidFill>
              </a:rPr>
              <a:t>Convierta una imagen en un fondo de tarjeta y superponga el texto de su tarjeta. Dependiendo de la imagen, es posible que necesite o no estilos o utilidades adicionales.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C622C6-AF79-D64E-266B-8AC14CC27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017" y="1297649"/>
            <a:ext cx="6476677" cy="4122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7633843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2221</TotalTime>
  <Words>347</Words>
  <Application>Microsoft Office PowerPoint</Application>
  <PresentationFormat>Panorámica</PresentationFormat>
  <Paragraphs>24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Century Gothic (Cuerpo)</vt:lpstr>
      <vt:lpstr>system-ui</vt:lpstr>
      <vt:lpstr>Wingdings 3</vt:lpstr>
      <vt:lpstr>Sector</vt:lpstr>
      <vt:lpstr>FUNDAMENTOS DE MAQUETACIÓN WEB CON HTML, CSS Y BOOTSTRAP </vt:lpstr>
      <vt:lpstr>card</vt:lpstr>
      <vt:lpstr>card - body</vt:lpstr>
      <vt:lpstr>card - TEXT</vt:lpstr>
      <vt:lpstr>card - TEXT</vt:lpstr>
      <vt:lpstr>card - IMG</vt:lpstr>
      <vt:lpstr>card - IMG</vt:lpstr>
      <vt:lpstr>card – header, footer</vt:lpstr>
      <vt:lpstr>card – header, footer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MAQUETACIÓN WEB CON HTML, CSS Y BOOTSTRAP</dc:title>
  <dc:creator>Camilo Mancipe</dc:creator>
  <cp:lastModifiedBy>YEDITZA YORLENIS MARTINEZ</cp:lastModifiedBy>
  <cp:revision>67</cp:revision>
  <dcterms:created xsi:type="dcterms:W3CDTF">2022-10-05T02:10:06Z</dcterms:created>
  <dcterms:modified xsi:type="dcterms:W3CDTF">2022-10-30T22:43:44Z</dcterms:modified>
</cp:coreProperties>
</file>