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2" r:id="rId3"/>
    <p:sldId id="256" r:id="rId4"/>
    <p:sldId id="257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6" autoAdjust="0"/>
    <p:restoredTop sz="94660"/>
  </p:normalViewPr>
  <p:slideViewPr>
    <p:cSldViewPr snapToGrid="0">
      <p:cViewPr varScale="1">
        <p:scale>
          <a:sx n="62" d="100"/>
          <a:sy n="62" d="100"/>
        </p:scale>
        <p:origin x="9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96FD2-16BE-34F7-2325-377442E102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4D9D0D-DFEF-327A-4759-708C8C85B7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FB4C3-C748-4C3A-E064-B9084ECC6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98C60-2B3A-4A3C-BB70-307DE64E2DBA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D3816-0EBC-FACC-9B29-59FE226CD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A11C5-7614-1DF8-437C-6D179CCFF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CDE08-BAA5-4701-B943-F0C3037D2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443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B0AE6-3F6F-A7C4-4C4B-14237A312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AA57FD-0CF8-A4F3-AAAE-2F6AA0B293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EDC27-FC40-481C-BEE6-82D48E8FD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98C60-2B3A-4A3C-BB70-307DE64E2DBA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C4202-1AD5-49F8-B8B6-20A1530C6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43876-7835-F21F-C999-8E905395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CDE08-BAA5-4701-B943-F0C3037D2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45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AC475E-AF62-18E4-BAB7-25B5B9E765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71431C-23CF-A855-F0E9-18F7067A63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8F584-9859-2EC6-7B13-3A73167E1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98C60-2B3A-4A3C-BB70-307DE64E2DBA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44D91-5172-6F7A-F766-21326B15C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37D6D-BA3B-2FF7-075F-BAF8D6A39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CDE08-BAA5-4701-B943-F0C3037D2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080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05CDF-4298-6928-42BE-6E0528050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0AA7F-E176-B082-B806-6530642FF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1B2B2-8DC0-BB8F-C19B-621EA270A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98C60-2B3A-4A3C-BB70-307DE64E2DBA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ABFD4-A083-E38A-900B-60555095D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A18F9-EC0B-0CF3-3F36-EECFBC509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CDE08-BAA5-4701-B943-F0C3037D2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110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BE716-BBD0-967F-E54C-616E3AB57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9CDFB8-8A0D-43BE-18EB-7192A599D6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0ED02-B006-0BBD-3B98-F594A6F4A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98C60-2B3A-4A3C-BB70-307DE64E2DBA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B15494-5A92-364F-2AA3-E7C2ECB87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D847D-7776-6FE9-41AB-943A00C22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CDE08-BAA5-4701-B943-F0C3037D2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58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4C37F-B0B4-18B8-892E-0555E4A50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65142-AAD5-5E9D-F561-F78BBCD1BD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5F0704-3C8C-5A79-EA0C-6AF44A9230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3FAD1A-BA52-20EB-109C-400EF587F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98C60-2B3A-4A3C-BB70-307DE64E2DBA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986E2A-EAC2-A37B-25CD-AA12BA27B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A03C7D-0855-9B9F-A82D-6D394E405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CDE08-BAA5-4701-B943-F0C3037D2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100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28625-2084-B6D5-487D-CA9EED53B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B42D5E-FD75-F4C9-ECD4-E90C272FFF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F92BD3-8FAF-9B91-88B2-2E03FD8B32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3C8EC5-A8CD-1575-2714-1B0527CA54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0F9FB8-CB4D-F4FD-A448-DD6EDA03C1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8FF7A2-90CA-8BA0-5EAB-E50B672D6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98C60-2B3A-4A3C-BB70-307DE64E2DBA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89DFE-1ACA-D551-C113-0874000F6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024027-F575-EE2B-99E4-645ACCAD2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CDE08-BAA5-4701-B943-F0C3037D2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787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E5E41-CC44-1513-AC02-4062FB7BE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FB97F6-65BB-581D-BC4F-23838DD83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98C60-2B3A-4A3C-BB70-307DE64E2DBA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CE1B0A-89A4-7556-6034-C2AD31839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F72270-C02C-BF8B-0936-AB68D2A2A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CDE08-BAA5-4701-B943-F0C3037D2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505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56E482-1C15-1413-D2A2-CF6D893AF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98C60-2B3A-4A3C-BB70-307DE64E2DBA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113015-D4F1-A5D9-7515-436C05EAC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E41792-A6D2-8E90-0C23-E115BE19A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CDE08-BAA5-4701-B943-F0C3037D2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424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F7E3D-2A3B-8A4E-18AC-48D3E9F26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36072-840C-2A18-FB5F-F975F5A53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918A54-C276-F27F-7B00-5620FB6EEA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782B68-C0D4-4123-6E62-835113291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98C60-2B3A-4A3C-BB70-307DE64E2DBA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3DEDE0-7511-C144-AD40-CDF0BD155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1A3566-706D-17E7-518A-3719E91A2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CDE08-BAA5-4701-B943-F0C3037D2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546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5D7AD-04BB-D4BB-50C4-7C0F91A0D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C90AA3-0E04-F26B-F7F3-9ED9D86065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C36DA6-223A-3F52-6FCC-A44B9A5091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458D35-84D4-BA08-1D7F-269EC15D3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98C60-2B3A-4A3C-BB70-307DE64E2DBA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A05791-7EE9-9246-7081-3F88B3ED5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F605C4-E7E5-A190-AC2C-1479D82ED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CDE08-BAA5-4701-B943-F0C3037D2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584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7ED494-3BE9-B36D-D25B-9D13B77B9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46F709-9644-9B60-BA9D-00767D045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0088C-170D-7710-2DD3-FD8B71300A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98C60-2B3A-4A3C-BB70-307DE64E2DBA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DF525E-504F-9DA4-78B8-3A0A2806A3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4D8343-4DE2-D555-36F7-28EFE333CD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CDE08-BAA5-4701-B943-F0C3037D2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968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ubackup.com/clone/clone-hard-drive-to-ssd-4348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B0354-7CED-C3A9-9918-769FD80D0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Title: Cloning Disk with AOMEI Software - Step-by-Step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32930-6E7A-FAA3-A731-6BA809B6C0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10193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Title: Cloning Disk with AOMEI Software - Step-by-Step</a:t>
            </a:r>
          </a:p>
        </p:txBody>
      </p:sp>
      <p:pic>
        <p:nvPicPr>
          <p:cNvPr id="5122" name="Picture 2" descr="Select Source Disk">
            <a:extLst>
              <a:ext uri="{FF2B5EF4-FFF2-40B4-BE49-F238E27FC236}">
                <a16:creationId xmlns:a16="http://schemas.microsoft.com/office/drawing/2014/main" id="{D820559B-BE52-7F80-0575-900AC5B102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25625"/>
            <a:ext cx="5439994" cy="3943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4540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C2DC0-3FC5-99CD-35F6-BB60819C1C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8054" y="253784"/>
            <a:ext cx="9144000" cy="1429719"/>
          </a:xfrm>
        </p:spPr>
        <p:txBody>
          <a:bodyPr>
            <a:normAutofit/>
          </a:bodyPr>
          <a:lstStyle/>
          <a:p>
            <a:r>
              <a:rPr lang="en-US" sz="3600" b="1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Step 1. To clone a hard drive, select "</a:t>
            </a:r>
            <a:r>
              <a:rPr lang="en-US" sz="3600" b="1" i="0" dirty="0">
                <a:solidFill>
                  <a:srgbClr val="1A1A1A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Disk Clone</a:t>
            </a:r>
            <a:r>
              <a:rPr lang="en-US" sz="3600" b="1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 option under the "</a:t>
            </a:r>
            <a:r>
              <a:rPr lang="en-US" sz="3600" b="1" i="0" dirty="0">
                <a:solidFill>
                  <a:srgbClr val="1A1A1A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Clone</a:t>
            </a:r>
            <a:r>
              <a:rPr lang="en-US" sz="3600" b="0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 tab</a:t>
            </a:r>
            <a:endParaRPr lang="en-US" sz="3600" b="1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727A5A-D235-F422-F97E-0FC1EB54F6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5911" y="1797803"/>
            <a:ext cx="5109759" cy="4091553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28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Step 1. To clone a hard drive, select "</a:t>
            </a:r>
            <a:r>
              <a:rPr lang="en-US" sz="2800" b="1" i="0" dirty="0">
                <a:solidFill>
                  <a:srgbClr val="1A1A1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Disk Clone</a:t>
            </a:r>
            <a:r>
              <a:rPr lang="en-US" sz="28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 option under the "</a:t>
            </a:r>
            <a:r>
              <a:rPr lang="en-US" sz="2800" b="1" i="0" dirty="0">
                <a:solidFill>
                  <a:srgbClr val="1A1A1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Clone</a:t>
            </a:r>
            <a:r>
              <a:rPr lang="en-US" sz="28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 tab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28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Step 5. Click "</a:t>
            </a:r>
            <a:r>
              <a:rPr lang="en-US" sz="2800" b="1" i="0" dirty="0">
                <a:solidFill>
                  <a:srgbClr val="1A1A1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Finish</a:t>
            </a:r>
            <a:r>
              <a:rPr lang="en-US" sz="28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 when all the disk cloning operations have been done</a:t>
            </a:r>
            <a:endParaRPr lang="en-US" sz="3600" b="0" i="0" dirty="0">
              <a:solidFill>
                <a:srgbClr val="333333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Wingdings" panose="05000000000000000000" pitchFamily="2" charset="2"/>
              <a:buChar char="ü"/>
            </a:pPr>
            <a:endParaRPr lang="en-US" sz="2800" dirty="0">
              <a:solidFill>
                <a:srgbClr val="333333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b="0" i="0" dirty="0">
              <a:solidFill>
                <a:srgbClr val="333333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834D119-8CA7-8F18-2441-EDBA01B3F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1" y="1797803"/>
            <a:ext cx="5972496" cy="4639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1827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27877-2B19-9878-CCD1-EB1BA4AAA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Step 2. </a:t>
            </a:r>
            <a:r>
              <a:rPr lang="en-US" b="1" i="0" dirty="0">
                <a:solidFill>
                  <a:srgbClr val="1A1A1A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Select the source disk (Disk0)</a:t>
            </a:r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which you want to clone, and then click "</a:t>
            </a:r>
            <a:r>
              <a:rPr lang="en-US" b="1" i="0" dirty="0">
                <a:solidFill>
                  <a:srgbClr val="1A1A1A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en-US" b="1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99BFA-A717-50EB-6D83-2F11ECA74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1671" y="2141537"/>
            <a:ext cx="4994329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Step 2. </a:t>
            </a:r>
            <a:r>
              <a:rPr lang="en-US" b="1" i="0" dirty="0">
                <a:solidFill>
                  <a:srgbClr val="1A1A1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Select the source disk (Disk0)</a:t>
            </a:r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which you want to clone, and then click "</a:t>
            </a:r>
            <a:r>
              <a:rPr lang="en-US" b="1" i="0" dirty="0">
                <a:solidFill>
                  <a:srgbClr val="1A1A1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2ED5C64-1564-2F88-A0CB-1F65CB560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9471" y="1997384"/>
            <a:ext cx="4994329" cy="4639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2200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421D8-E380-8507-E27A-4C27F585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0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Step 3. </a:t>
            </a:r>
            <a:r>
              <a:rPr lang="en-US" sz="3600" b="1" i="0" dirty="0">
                <a:solidFill>
                  <a:srgbClr val="1A1A1A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Select the SSD as destination disk (Disk1) </a:t>
            </a:r>
            <a:r>
              <a:rPr lang="en-US" sz="3600" b="0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to store all cloned data, and then click "</a:t>
            </a:r>
            <a:r>
              <a:rPr lang="en-US" sz="3600" b="1" i="0" dirty="0">
                <a:solidFill>
                  <a:srgbClr val="1A1A1A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lang="en-US" sz="3600" b="0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". </a:t>
            </a:r>
            <a:endParaRPr lang="en-US" sz="3600" b="1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BAB03-1554-03D5-98D4-86105DB8A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Step 3. </a:t>
            </a:r>
            <a:r>
              <a:rPr lang="en-US" b="1" i="0" dirty="0">
                <a:solidFill>
                  <a:srgbClr val="1A1A1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Select the SSD as destination disk (Disk1) </a:t>
            </a:r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to store all cloned data, and then click "</a:t>
            </a:r>
            <a:r>
              <a:rPr lang="en-US" b="1" i="0" dirty="0">
                <a:solidFill>
                  <a:srgbClr val="1A1A1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If the destination disk is not empty, you will be prompted the destination disk will be overwritten or deleted. Click "</a:t>
            </a:r>
            <a:r>
              <a:rPr lang="en-US" b="1" i="0" dirty="0">
                <a:solidFill>
                  <a:srgbClr val="1A1A1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OK</a:t>
            </a:r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 to continue as you have made a backup before.  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F308026-F2AD-805B-76EC-4CCA6E4462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1332" y="1983783"/>
            <a:ext cx="5886169" cy="252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53E783C9-BAF6-1474-30F8-3BB291A4E9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1332" y="4618495"/>
            <a:ext cx="5886169" cy="1849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322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3FFCC-60D0-13AA-E0C9-18BFCFF45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0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Helvetica Neue"/>
              </a:rPr>
              <a:t>Step 4. As you are </a:t>
            </a:r>
            <a:r>
              <a:rPr lang="en-US" sz="4000" b="0" i="0" u="none" strike="noStrike" dirty="0">
                <a:solidFill>
                  <a:srgbClr val="4294E9"/>
                </a:solidFill>
                <a:effectLst/>
                <a:highlight>
                  <a:srgbClr val="FFFF00"/>
                </a:highlight>
                <a:latin typeface="Helvetica Neue"/>
                <a:hlinkClick r:id="rId2"/>
              </a:rPr>
              <a:t>cloning hard drive to SSD</a:t>
            </a:r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Helvetica Neue"/>
              </a:rPr>
              <a:t>, </a:t>
            </a:r>
            <a:endParaRPr lang="en-US" b="1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2B79D-1962-74FE-46FD-33EC6CB47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95075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Step 4. As you are </a:t>
            </a:r>
            <a:r>
              <a:rPr lang="en-US" b="0" i="0" u="none" strike="noStrike" dirty="0">
                <a:solidFill>
                  <a:srgbClr val="4294E9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cloning hard drive to SSD</a:t>
            </a:r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it is recommended to check the box before "</a:t>
            </a:r>
            <a:r>
              <a:rPr lang="en-US" b="1" i="0" dirty="0">
                <a:solidFill>
                  <a:srgbClr val="1A1A1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SSD Alignment</a:t>
            </a:r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 to optimize the performance and lifespan for SSD. Confirm the settings, and then click "</a:t>
            </a:r>
            <a:r>
              <a:rPr lang="en-US" b="1" i="0" dirty="0">
                <a:solidFill>
                  <a:srgbClr val="1A1A1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Start Clone</a:t>
            </a:r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 to clone HDD to SSD safely.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until the cloning is complete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8E489EB-862A-AE69-BFFD-F590E3A3F5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3275" y="2226737"/>
            <a:ext cx="5318404" cy="3549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608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271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Helvetica Neue</vt:lpstr>
      <vt:lpstr>Times New Roman</vt:lpstr>
      <vt:lpstr>Wingdings</vt:lpstr>
      <vt:lpstr>Office Theme</vt:lpstr>
      <vt:lpstr>Title: Cloning Disk with AOMEI Software - Step-by-Step</vt:lpstr>
      <vt:lpstr>Step 1. To clone a hard drive, select "Disk Clone" option under the "Clone" tab</vt:lpstr>
      <vt:lpstr>Step 2. Select the source disk (Disk0) which you want to clone, and then click "Next"</vt:lpstr>
      <vt:lpstr>Step 3. Select the SSD as destination disk (Disk1) to store all cloned data, and then click "Next". </vt:lpstr>
      <vt:lpstr>Step 4. As you are cloning hard drive to SSD,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Title: Cloning Disk with AOMEI Software</dc:title>
  <dc:creator>Mohamed</dc:creator>
  <cp:lastModifiedBy>Mohamed</cp:lastModifiedBy>
  <cp:revision>3</cp:revision>
  <dcterms:created xsi:type="dcterms:W3CDTF">2024-05-04T11:35:54Z</dcterms:created>
  <dcterms:modified xsi:type="dcterms:W3CDTF">2024-05-04T12:55:17Z</dcterms:modified>
</cp:coreProperties>
</file>