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3-03-03T03:28:58.613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D4C0907-A381-478F-AC2D-3D2E88D3AD04}" emma:medium="tactile" emma:mode="ink">
          <msink:context xmlns:msink="http://schemas.microsoft.com/ink/2010/main" type="writingRegion" rotatedBoundingBox="16783,11975 11110,11153 11292,9892 16965,10714"/>
        </emma:interpretation>
      </emma:emma>
    </inkml:annotationXML>
    <inkml:traceGroup>
      <inkml:annotationXML>
        <emma:emma xmlns:emma="http://www.w3.org/2003/04/emma" version="1.0">
          <emma:interpretation id="{556B3EEF-A62B-43D7-B171-285A51A08D87}" emma:medium="tactile" emma:mode="ink">
            <msink:context xmlns:msink="http://schemas.microsoft.com/ink/2010/main" type="paragraph" rotatedBoundingBox="16783,11975 11110,11153 11292,9892 16965,107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DCC719B-F8E3-4AEF-8FE8-DCDFA8876BB4}" emma:medium="tactile" emma:mode="ink">
              <msink:context xmlns:msink="http://schemas.microsoft.com/ink/2010/main" type="line" rotatedBoundingBox="16783,11975 11110,11153 11292,9892 16965,10714"/>
            </emma:interpretation>
          </emma:emma>
        </inkml:annotationXML>
        <inkml:traceGroup>
          <inkml:annotationXML>
            <emma:emma xmlns:emma="http://www.w3.org/2003/04/emma" version="1.0">
              <emma:interpretation id="{75DA0D03-C3B3-4264-8CB5-DACCA21637AE}" emma:medium="tactile" emma:mode="ink">
                <msink:context xmlns:msink="http://schemas.microsoft.com/ink/2010/main" type="inkWord" rotatedBoundingBox="16817,11736 15895,11603 15975,11049 16898,11183">
                  <msink:destinationLink direction="with" ref="{4B40F81F-B149-4C1C-9A63-BC240B52E027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-3775 7938 0,'141'0'140,"-70"0"-124,70 0-16,-35 70 15,-36-70-15,-34 0 16,-1 0-16,0 36 78,-35-1 78,-70 36-140,34-71-16,1 0 16,0 35 15,-1-35-31,36 35 16,-35-35-1,0 0 32,35 35 31,-35 1-62,-1-36 31,36 35-32,-35-35 1,0 0 31,-1 35-32</inkml:trace>
          <inkml:trace contextRef="#ctx0" brushRef="#br0" timeOffset="5168.0063">-3387 8432 0,'0'-71'172,"-70"36"-172,34-36 15,1 36-15,-36 0 16,1-36 15,35 36 63,-1 0-78,72-1 93,34 1-93,36 35-1,-35 0-15,34 0 16,-34-35-16,0 35 15,-36 0-15,0 0 16,0 0 15,1 0-31,-1 0 32,0 0-17,0 0 1,1 0-1,-1 0 1,-106 0 187,-246 0-203,246 0 16,36 0-1,0 0 1,0 0 15,-36 0 1,36 0-1,-1 0-16,-34 0 1,35 0-16,-71 35 16,71 0 218,70 36-218,-35-36-16,70 1 15,-70-1-15,36 0 16,34 0 0,-70 1-1,35-1 1,1 0 15,-1-35 16,0 0-31,1 0-16,-1 0 31,0 35-16,-35 1 17,0-72 171,0-34-203,71 35 15,-71-1-15,0-34 16,0 35 0,35-1-16,0 1 15,-35 0 1,0-1 46,0 1 32,36 35-16,-36 35-15,0 1-48,0-1 17,0 0 77,-36-70-46,1 35-63,0 0 156,35 35-94,0 1 32,-36-36-78,1 0-16,0 0 15,0 0 1,-1 0 125,36 35-110,0 0 0,0 0 78,-35-70-93,0 0 0,-1 0 46,36-1 32,-35 36-78,70 0 93,1 36-93,-1-36-16,36 70 15,-1-70 1,-35 0-1,1 0-15,-1 0 16,0 0-16,36 0 16,-71-70 93,-35 70-93,-36 0-16,0 0 15,36 0-15,0 0 16,-36 0-16,36-36 16,0 36-16,-1 0 15,1-35 79,35-36-47,35 71-32,1-35 1,-72 35 140,36 35 47,0 36-203,0-36 32,0 1 93</inkml:trace>
        </inkml:traceGroup>
        <inkml:traceGroup>
          <inkml:annotationXML>
            <emma:emma xmlns:emma="http://www.w3.org/2003/04/emma" version="1.0">
              <emma:interpretation id="{BC98EA34-21CD-4A90-B495-00D28ECF24EF}" emma:medium="tactile" emma:mode="ink">
                <msink:context xmlns:msink="http://schemas.microsoft.com/ink/2010/main" type="inkWord" rotatedBoundingBox="14942,11708 11110,11153 11292,9892 15125,10447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1" timeOffset="13527.0032">-4869 8150 0,'36'0'391,"-1"-36"-375,-70 36 30,-1 0-46,1 0 16,-35 0-16,-1 0 16,1 0-16,-1 36 15,0-36 1,36 0-16,0 35 16,0-35-16,-1 0 15,-34 0 1,-1 0-16,-35 0 15,36 0-15,-1 0 16,1 0-16,34 0 16,-34 0-16,35 0 15,-1 0 1,1 0 0,0 0-1,-36 0-15,36 0 16,0 0-16,-106 0 15,-36 0-15,71 0 16,71 0-16,-36 0 16,1-35-16,-36 35 15,36-36-15,-1 1 16,0 35-16,1-71 16,35 71-16,-1 0 15,1-35-15,0 35 16,35-35-1,-71 35 1,1-35 0,-1-1-16,36 1 15,0 35-15,-36 0 0,36-35 16,-1 35 0,-34-71-16,-1 71 15,1-70 1,-1 70-1,1-71-15,34 71 32,1 0-32,0-35 31,0 0-15,35-1-16,-36 36 15,36-35-15,-35 35 16,0-35-16,-1 35 15,36-36-15,0 1 16,-35 35-16,0-35 16,35-36 15,-35 36 0,35 0-15,0-1-1,0 1 17,0 0-17,0 0 1,0-1 15,0-34 0,35 35-15,35-1 0,-34 1 15,-1 35 0,-35-35-15,35 35-1,1 0 1,-1 0 0,35 0-1,-70-36 1,36 1 0,-1 35 93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3-03-03T03:28:56.56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B40F81F-B149-4C1C-9A63-BC240B52E027}" emma:medium="tactile" emma:mode="ink">
          <msink:context xmlns:msink="http://schemas.microsoft.com/ink/2010/main" type="inkDrawing" rotatedBoundingBox="16240,10767 19601,9223 20309,10764 16948,12308" semanticType="callout" shapeName="Other">
            <msink:sourceLink direction="with" ref="{1C61C8E0-E54F-4DBE-8DAF-0E8E7E55CAAE}"/>
            <msink:sourceLink direction="with" ref="{75DA0D03-C3B3-4264-8CB5-DACCA21637AE}"/>
          </msink:context>
        </emma:interpretation>
      </emma:emma>
    </inkml:annotationXML>
    <inkml:trace contextRef="#ctx0" brushRef="#br0">2399 8 0,'141'0'359,"-35"0"-359,-35 0 16,-1 0-16,36 0 15,-71 0 1,1 0-16,-1 0 15,0 35 1,0-35 15,-35 35-31,36-35 16,-36 36 0,70-1-1,-34 0 1,-1 36-1,0-1 1,0-34 0,1 34 15,-36-35-15,70 1-16,-70-1 15,0 0 1,0 1-16,0 34 15,0-35 17,0 36-17,0-36-15,0 0 16,0 1-16,0-1 16,0 36-1,0-36-15,0 0 16,0 0-1,0 1-15,0 34 16,0-34 0,0-1-1,0 0 1,0 0 0,-35 1 15,35-1-16,-35-35-15,-1 35 32,1-35-32,-35 35 15,34-35 1,-34 36 0,34-36-1,1 0-15,0 35 16,0-35-1,-1 0-15,1 0 16,-36 0 0,36 0-1,0 0 1,-36 35-16,36-35 16,0 0-16,0 0 15,-1 36-15,-34-36 16,34 0-16,-34 0 15,-1 0 1,36 0 0,0 0-16,-1 35 15,-34-35 1,35 0-16,-1 0 16,-34 35-1,35-35 1,-36 0-16,36 0 0,-71 35 15,35-35 1,1 0-16,34 0 16,1 36-16,-71-36 15,71 0-15,-35 0 16,34 35-16,-34 0 16,34-35-1,1 0-15,0 0 16,-36 0-1,36 0 1,0 0 0,-1 0-1,1 0 17,0 0-1,0 0-16,-1 0 17,36 36 15,-35-36-16,0 0-31,0 0 15,-1 0 1,1 0-16,0 0 16,-1 0-1,36 35-15,-70-35 16,35 0 0,-1 0-1,1 0-15,0 0 16,-1 0-16,-34 0 15,35 0-15,-36 0 16,36 0-16,-36 0 109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3-03-03T03:28:48.01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AFE9A5A-FBF7-47EF-B7CD-51647209E2D5}" emma:medium="tactile" emma:mode="ink">
          <msink:context xmlns:msink="http://schemas.microsoft.com/ink/2010/main" type="inkDrawing" rotatedBoundingBox="20740,3229 20801,6542 19791,6561 19729,3248" semanticType="verticalRange" shapeName="Other">
            <msink:sourceLink direction="with" ref="{EC4512EC-BCED-4A43-8653-E77E4CC13FBD}"/>
          </msink:context>
        </emma:interpretation>
      </emma:emma>
    </inkml:annotationXML>
    <inkml:trace contextRef="#ctx0" brushRef="#br0">106 0 0,'0'36'781,"0"-1"-765,70-35-1,1 35-15,-36-35 16,-35 35-16,35-35 15,36 0 17,-71 36-17,35-36-15,-35 35 16,71 0 15,-71 1-15,35-36-16,-35 35 15,35 0 1,1-35 0,-36 71-1,70-1-15,-70-34 16,0-1-16,71 0 16,-71 0-16,0 36 15,35-36 1,0 0-16,-35 36 15,0-36 1,0 1 0,0-1-16,35 0 15,-35 0-15,0 1 16,0-1-16,36-35 16,-36 35-16,0 1 15,0-1-15,35 35 16,-35 1-1,0-36-15,0 36 16,0-1-16,0 1 16,0-1-16,0 36 15,35-70-15,-35 34 16,0 1-16,0-36 16,36 71-16,-36-36 15,0-34 1,0-1-16,0 0 15,0 0-15,0 36 16,0-36 31,0 1-31,0-1-16,0 0 31,0 0-31,0 36 15,-36-71 1,36 35-16,-35 36 16,-36-1-1,36-34-15,-35-1 16,70 35 0,-71-34-16,71-1 15,-35-35 1,0 35-16,-1 1 31,1-1-15,0-35-1,-36 35 1,1 0 15,-1-35-15,36 0-1,-1 36-15,1-1 16,0-35 0,0 0-1,-1 35 48,1-35-32,0 35 47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3-03-03T03:28:53.894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31CD2E6-F84F-4523-B50B-AD03D390AB58}" emma:medium="tactile" emma:mode="ink">
          <msink:context xmlns:msink="http://schemas.microsoft.com/ink/2010/main" type="writingRegion" rotatedBoundingBox="19156,8749 19685,8749 19685,9313 19156,9313">
            <msink:destinationLink direction="with" ref="{D21E4739-D19C-4886-938E-AC9182B17303}"/>
          </msink:context>
        </emma:interpretation>
      </emma:emma>
    </inkml:annotationXML>
    <inkml:traceGroup>
      <inkml:annotationXML>
        <emma:emma xmlns:emma="http://www.w3.org/2003/04/emma" version="1.0">
          <emma:interpretation id="{1A32209C-0D5B-4676-9525-6707CE39232C}" emma:medium="tactile" emma:mode="ink">
            <msink:context xmlns:msink="http://schemas.microsoft.com/ink/2010/main" type="paragraph" rotatedBoundingBox="19156,8749 19685,8749 19685,9313 19156,93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573CB1D-E4CF-4816-A96D-80F955C17721}" emma:medium="tactile" emma:mode="ink">
              <msink:context xmlns:msink="http://schemas.microsoft.com/ink/2010/main" type="line" rotatedBoundingBox="19156,8749 19685,8749 19685,9313 19156,9313"/>
            </emma:interpretation>
          </emma:emma>
        </inkml:annotationXML>
        <inkml:traceGroup>
          <inkml:annotationXML>
            <emma:emma xmlns:emma="http://www.w3.org/2003/04/emma" version="1.0">
              <emma:interpretation id="{1C61C8E0-E54F-4DBE-8DAF-0E8E7E55CAAE}" emma:medium="tactile" emma:mode="ink">
                <msink:context xmlns:msink="http://schemas.microsoft.com/ink/2010/main" type="inkWord" rotatedBoundingBox="19156,8749 19685,8749 19685,9313 19156,9313">
                  <msink:destinationLink direction="with" ref="{4B40F81F-B149-4C1C-9A63-BC240B52E027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-565 5504 0,'0'35'63,"0"0"-63,0 36 15,0-1 1,0-34-16,0-1 16,-35 35-1,35 1 32,0-36-31,0 1 15,0-1 0,-35 0 32,105-35 15,36 0-63,-35 0-15,-36 0 16,36 0 0,-1 0-1,-35 0 32,1 0 16,-1 0-16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3-03-03T03:28:52.50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21E4739-D19C-4886-938E-AC9182B17303}" emma:medium="tactile" emma:mode="ink">
          <msink:context xmlns:msink="http://schemas.microsoft.com/ink/2010/main" type="inkDrawing" rotatedBoundingBox="18994,9043 19614,6913 20968,7308 20349,9437" semanticType="verticalRange" shapeName="Other">
            <msink:sourceLink direction="with" ref="{631CD2E6-F84F-4523-B50B-AD03D390AB58}"/>
          </msink:context>
        </emma:interpretation>
      </emma:emma>
    </inkml:annotationXML>
    <inkml:trace contextRef="#ctx0" brushRef="#br0">-177 3669 0,'0'36'187,"36"-36"-109,-1 35-62,71 0-16,0-35 16,-36 35-16,36 1 15,0-1-15,-71-35 16,0 0-16,1 0 15,-1 70 17,0-70-1,36 36-15,-36-36-1,-35 35 16,35 0-15,1-35-16,34 71 16,-35-1-1,1-34 17,-36-1-17,0 0-15,0 36 16,0-36-16,0 0 15,0 1-15,0-1 16,0 35-16,0-34 16,0-1-16,0 36 15,0-1 1,0 1 0,0-1-16,0 1 31,0-1-16,-36-34 1,36-1-16,0 0 16,-35 0-1,0 1 1,0 34-16,-1-70 16,-34 71 15,-71-1-16,105-70 1,-34 71-16,35-71 16,-36 0-1,0 35-15,36-35 16,0 36-16,0-36 16,-1 0-16,1 35 15,-35 0 1,34-35-1,1 0-15,0 71 16,-1-71 62,36 35-78,-35-35 94,35 35-78,-35-35 15,35 35-16,-35 1 1,-1-36 15,36 35-31,-35-35 78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3-03-03T03:28:49.69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AD5AEBB-66E9-4CC9-AA8E-B3C7D81D62FE}" emma:medium="tactile" emma:mode="ink">
          <msink:context xmlns:msink="http://schemas.microsoft.com/ink/2010/main" type="inkDrawing" rotatedBoundingBox="19852,6222 20038,6773 19625,6911 19440,6361" shapeName="Other"/>
        </emma:interpretation>
      </emma:emma>
    </inkml:annotationXML>
    <inkml:trace contextRef="#ctx0" brushRef="#br0">35 3034 0,'-35'0'62,"0"0"-46,-1 0-1,1 0 1,0 71-16,-1-71 31,36 35-15,-35 0 15,35 1-15,0-1-1,0 35 32,0 1 0,0-36-47,0 1 16,0-1 15,0 0 266,35-35-282,1 0 1,-1 0 0,0 0-1,1 0-15,-1 0 32,35 0 14,-34 0-30,-1 0 0,0 0-16,0 0 15,1 0 1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3-03-03T03:28:32.322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F951A49-848A-4B8F-A3B7-9F6ADE8CE240}" emma:medium="tactile" emma:mode="ink">
          <msink:context xmlns:msink="http://schemas.microsoft.com/ink/2010/main" type="writingRegion" rotatedBoundingBox="10459,3488 12392,9999 10689,10505 8756,3993"/>
        </emma:interpretation>
      </emma:emma>
    </inkml:annotationXML>
    <inkml:traceGroup>
      <inkml:annotationXML>
        <emma:emma xmlns:emma="http://www.w3.org/2003/04/emma" version="1.0">
          <emma:interpretation id="{2D2631E7-8535-43C8-8DB7-D1C9FAE9C5F5}" emma:medium="tactile" emma:mode="ink">
            <msink:context xmlns:msink="http://schemas.microsoft.com/ink/2010/main" type="paragraph" rotatedBoundingBox="10459,3488 12392,9999 10689,10505 8756,39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B3A895D-38F9-4E9D-BB0D-7728256DABFC}" emma:medium="tactile" emma:mode="ink">
              <msink:context xmlns:msink="http://schemas.microsoft.com/ink/2010/main" type="line" rotatedBoundingBox="10459,3488 12392,9999 10689,10505 8756,3993"/>
            </emma:interpretation>
          </emma:emma>
        </inkml:annotationXML>
        <inkml:traceGroup>
          <inkml:annotationXML>
            <emma:emma xmlns:emma="http://www.w3.org/2003/04/emma" version="1.0">
              <emma:interpretation id="{BD88FCF1-F303-462C-811F-565DF5297819}" emma:medium="tactile" emma:mode="ink">
                <msink:context xmlns:msink="http://schemas.microsoft.com/ink/2010/main" type="inkWord" rotatedBoundingBox="10459,3488 11413,6701 9710,7206 8756,399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-847-3069 0,'35'-71'219,"1"71"-204,-1 0-15,36 0 16,-36 0-16,0 0 15,0 0 17,1 0 61,-1 0-77,0 0 0,36 71 15,-71-36-15,0 0-1,0 1-15,35-1 16,-35 0 156,0 36-172,0-36 15,-71-35 17,71 35-32,-35 0 31,35 1 0,0-1 47,0 0-47,0 36 32,0-1-47,-35 1-16</inkml:trace>
          <inkml:trace contextRef="#ctx0" brushRef="#br0" timeOffset="-1313.0056">388 0 0,'-35'0'94,"-1"0"-79,-34 0-15,-1 0 16,36 0-16,0 0 16,-36 0 15,36 0 16,0 0-47,-1 0 15,-34-35 1,-1 35 0,1 0-16,-36 0 15,-71-106-15,72 70 16,69 36-16,-34-35 15,-36-35-15,71 70 16,-1-36-16,-34 1 16,70 0-1,-36 35-15,-34-35 16,35-1-16,-1 1 16,1 0-16,0 35 15,-36-36-15,71 1 16,-35 0-16,0 35 15,-1-35 1,1-36 0,0 36-16,0-36 15,-1 36 1,36 0 0,-35-36-1,35 36 1,0 0-1,0-1 1,0 1 0,0 0-16,-35-36 15,35 1 1,0 34 0,0 1-16,0 0 15,0-36-15,0 36 16,0-36-16,0 1 15,0 35 1,0-1 0,0 1-16,0-36 15,0 1 1,0-1 0,35 1-16,0 34 15,-35 1-15,71 0 16,-71-71-1,70 71 1,-70 0 0,0-1-1,36-34 1,-1 70 0,0-71-1,1 36 16,-1 35-31,35 0 16,1-71-16,-1 71 16,-34-70-1,-1 70-15,0 0 32,1-36-1,-1 1 94,0 35-110,0 0-15,1 0 16,34 0-16,-34 0 16,-36-35-16,35 35 15,0 0 17</inkml:trace>
          <inkml:trace contextRef="#ctx0" brushRef="#br0" timeOffset="-3317.9935">0 0 0</inkml:trace>
        </inkml:traceGroup>
        <inkml:traceGroup>
          <inkml:annotationXML>
            <emma:emma xmlns:emma="http://www.w3.org/2003/04/emma" version="1.0">
              <emma:interpretation id="{947C0F3B-E796-4B61-A8A0-686F150AF088}" emma:medium="tactile" emma:mode="ink">
                <msink:context xmlns:msink="http://schemas.microsoft.com/ink/2010/main" type="inkWord" rotatedBoundingBox="11448,6965 11647,7635 11294,7740 11095,7070"/>
              </emma:interpretation>
              <emma:one-of disjunction-type="recognition" id="oneOf1">
                <emma:interpretation id="interp1" emma:lang="" emma:confidence="0">
                  <emma:literal>r</emma:literal>
                </emma:interpretation>
                <emma:interpretation id="interp2" emma:lang="" emma:confidence="0">
                  <emma:literal>^</emma:literal>
                </emma:interpretation>
                <emma:interpretation id="interp3" emma:lang="" emma:confidence="0">
                  <emma:literal>~</emma:literal>
                </emma:interpretation>
                <emma:interpretation id="interp4" emma:lang="" emma:confidence="0">
                  <emma:literal>-</emma:literal>
                </emma:interpretation>
                <emma:interpretation id="interp5" emma:lang="" emma:confidence="0">
                  <emma:literal>.</emma:literal>
                </emma:interpretation>
              </emma:one-of>
            </emma:emma>
          </inkml:annotationXML>
          <inkml:trace contextRef="#ctx0" brushRef="#br1" timeOffset="45409.2916">211 388 0,'36'-71'157,"-1"71"-142,0 0 1,1 0-1,34 0 157,-35 0-156,1 0 15,-1-35-31,0 35 266,-35 35-204,0 1-46,0 34 0,0 1-1,0-1-15,0 1 16,0-36-1,0 0 17,0 1 30,0-1-46,0 0-1,0 1 1,0-1 0,0 35 31</inkml:trace>
        </inkml:traceGroup>
        <inkml:traceGroup>
          <inkml:annotationXML>
            <emma:emma xmlns:emma="http://www.w3.org/2003/04/emma" version="1.0">
              <emma:interpretation id="{B524D4AE-FCA2-4333-BE07-000E623F6AD2}" emma:medium="tactile" emma:mode="ink">
                <msink:context xmlns:msink="http://schemas.microsoft.com/ink/2010/main" type="inkWord" rotatedBoundingBox="11342,7351 12150,10071 10959,10425 10151,7704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1" timeOffset="40691.2914">529 3069 0,'71'-35'47,"-36"35"-31,35-36-16,1 36 15,-36-35-15,36 35 16,-36 0-16,-35-35 16,71 35-16,-71 35 218,0 36-202,0 35-16,0-71 16,-36 35-16,36-34 15,0-1-15,0 0 16,0 1-16,0-1 15,-35-35 1</inkml:trace>
          <inkml:trace contextRef="#ctx0" brushRef="#br1" timeOffset="43521.2903">1129 2928 0,'0'35'125,"-106"-35"-109,35 0-16,36 0 15,-106-35-15,-106-71 16,71 36-16,70-1 16,70 36-16,-105-36 15,106 36-15,0 0 16,0 35-16,-1-36 15,1-34 48,35 34-63,-35 36 16,-1-70-16,1 35 15,0-36 1,-71-70-1,35 0 17,71 106-32,0-1 15,-35 1-15,0-36 16,35 36-16,0-35 16,-71 34-1,71 1-15,0 0 31,0 0-15,0-1 0,0 1-16,0 0 15,0-1 1,0 1 0,0 0-1,0 0-15,0-1 16,0 1-1,0 0 1,0-1-16,36 1 16,-1 0-1,0 0 1,0 35-16,71-71 16,-70 71-1,-1-35 1,0 0-1,0-1 1,1 36 0,-1-35-1,0 35 1,1 0 15,-1 0-15,0 0 15,36 0 235,-36-35-251,-35-1 1,35 36 15,0 0-15,1 0 15,-1 0 16,36 0 31,-71-35-62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0984-809C-44A5-B46D-0842B577583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1948-9F68-480E-BAB9-6286EABA30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0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0984-809C-44A5-B46D-0842B577583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1948-9F68-480E-BAB9-6286EABA30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2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0984-809C-44A5-B46D-0842B577583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1948-9F68-480E-BAB9-6286EABA30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5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0984-809C-44A5-B46D-0842B577583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1948-9F68-480E-BAB9-6286EABA30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2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0984-809C-44A5-B46D-0842B577583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1948-9F68-480E-BAB9-6286EABA30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5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0984-809C-44A5-B46D-0842B577583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1948-9F68-480E-BAB9-6286EABA30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7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0984-809C-44A5-B46D-0842B577583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1948-9F68-480E-BAB9-6286EABA30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6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0984-809C-44A5-B46D-0842B577583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1948-9F68-480E-BAB9-6286EABA30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22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0984-809C-44A5-B46D-0842B577583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1948-9F68-480E-BAB9-6286EABA30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1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0984-809C-44A5-B46D-0842B577583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1948-9F68-480E-BAB9-6286EABA30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2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0984-809C-44A5-B46D-0842B577583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1948-9F68-480E-BAB9-6286EABA30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4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C0984-809C-44A5-B46D-0842B577583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91948-9F68-480E-BAB9-6286EABA30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5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848100" y="762000"/>
            <a:ext cx="33147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IGU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076700" y="1908175"/>
            <a:ext cx="2857500" cy="831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LOGICA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286250" y="3048000"/>
            <a:ext cx="243840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PERSISTENCIA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275259" y="39116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BD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" name="Entrada de lápiz 20"/>
              <p14:cNvContentPartPr/>
              <p14:nvPr/>
            </p14:nvContentPartPr>
            <p14:xfrm>
              <a:off x="4050360" y="3580280"/>
              <a:ext cx="2024280" cy="623880"/>
            </p14:xfrm>
          </p:contentPart>
        </mc:Choice>
        <mc:Fallback>
          <p:pic>
            <p:nvPicPr>
              <p:cNvPr id="21" name="Entrada de lápiz 2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8480" y="3568400"/>
                <a:ext cx="2044440" cy="64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" name="Entrada de lápiz 22"/>
              <p14:cNvContentPartPr/>
              <p14:nvPr/>
            </p14:nvContentPartPr>
            <p14:xfrm>
              <a:off x="5956200" y="3426200"/>
              <a:ext cx="1244880" cy="692280"/>
            </p14:xfrm>
          </p:contentPart>
        </mc:Choice>
        <mc:Fallback>
          <p:pic>
            <p:nvPicPr>
              <p:cNvPr id="23" name="Entrada de lápiz 2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47920" y="3417920"/>
                <a:ext cx="1261440" cy="70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" name="Entrada de lápiz 24"/>
              <p14:cNvContentPartPr/>
              <p14:nvPr/>
            </p14:nvContentPartPr>
            <p14:xfrm>
              <a:off x="7124760" y="1168280"/>
              <a:ext cx="359640" cy="1194120"/>
            </p14:xfrm>
          </p:contentPart>
        </mc:Choice>
        <mc:Fallback>
          <p:pic>
            <p:nvPicPr>
              <p:cNvPr id="25" name="Entrada de lápiz 2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16480" y="1160000"/>
                <a:ext cx="376200" cy="12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" name="Entrada de lápiz 29"/>
              <p14:cNvContentPartPr/>
              <p14:nvPr/>
            </p14:nvContentPartPr>
            <p14:xfrm>
              <a:off x="6896160" y="3149720"/>
              <a:ext cx="190800" cy="203400"/>
            </p14:xfrm>
          </p:contentPart>
        </mc:Choice>
        <mc:Fallback>
          <p:pic>
            <p:nvPicPr>
              <p:cNvPr id="30" name="Entrada de lápiz 2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87880" y="3141440"/>
                <a:ext cx="20736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1" name="Entrada de lápiz 30"/>
              <p14:cNvContentPartPr/>
              <p14:nvPr/>
            </p14:nvContentPartPr>
            <p14:xfrm>
              <a:off x="6997680" y="2489120"/>
              <a:ext cx="444960" cy="813240"/>
            </p14:xfrm>
          </p:contentPart>
        </mc:Choice>
        <mc:Fallback>
          <p:pic>
            <p:nvPicPr>
              <p:cNvPr id="31" name="Entrada de lápiz 3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89400" y="2480840"/>
                <a:ext cx="461520" cy="82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4" name="Entrada de lápiz 33"/>
              <p14:cNvContentPartPr/>
              <p14:nvPr/>
            </p14:nvContentPartPr>
            <p14:xfrm>
              <a:off x="7046640" y="2260520"/>
              <a:ext cx="167400" cy="178200"/>
            </p14:xfrm>
          </p:contentPart>
        </mc:Choice>
        <mc:Fallback>
          <p:pic>
            <p:nvPicPr>
              <p:cNvPr id="34" name="Entrada de lápiz 3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38360" y="2252240"/>
                <a:ext cx="1839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7" name="Entrada de lápiz 36"/>
              <p14:cNvContentPartPr/>
              <p14:nvPr/>
            </p14:nvContentPartPr>
            <p14:xfrm>
              <a:off x="3318840" y="1293920"/>
              <a:ext cx="1012320" cy="2364120"/>
            </p14:xfrm>
          </p:contentPart>
        </mc:Choice>
        <mc:Fallback>
          <p:pic>
            <p:nvPicPr>
              <p:cNvPr id="37" name="Entrada de lápiz 3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06960" y="1282040"/>
                <a:ext cx="1036080" cy="238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690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Keyner Santiago  Oliveros Florez</dc:creator>
  <cp:lastModifiedBy>Keyner Santiago  Oliveros Florez</cp:lastModifiedBy>
  <cp:revision>1</cp:revision>
  <dcterms:created xsi:type="dcterms:W3CDTF">2023-03-03T03:29:32Z</dcterms:created>
  <dcterms:modified xsi:type="dcterms:W3CDTF">2023-03-03T03:30:27Z</dcterms:modified>
</cp:coreProperties>
</file>