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4" r:id="rId7"/>
    <p:sldId id="265" r:id="rId8"/>
    <p:sldId id="266" r:id="rId9"/>
    <p:sldId id="267" r:id="rId10"/>
    <p:sldId id="268"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4" autoAdjust="0"/>
    <p:restoredTop sz="94660"/>
  </p:normalViewPr>
  <p:slideViewPr>
    <p:cSldViewPr snapToGrid="0">
      <p:cViewPr>
        <p:scale>
          <a:sx n="66" d="100"/>
          <a:sy n="66" d="100"/>
        </p:scale>
        <p:origin x="77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yona Teamer" userId="40258890d312e746" providerId="LiveId" clId="{B25D9EA1-6981-40AB-BEE5-F0464F1CE1D4}"/>
    <pc:docChg chg="custSel modSld">
      <pc:chgData name="Keyona Teamer" userId="40258890d312e746" providerId="LiveId" clId="{B25D9EA1-6981-40AB-BEE5-F0464F1CE1D4}" dt="2023-08-23T10:13:08.898" v="52" actId="20577"/>
      <pc:docMkLst>
        <pc:docMk/>
      </pc:docMkLst>
      <pc:sldChg chg="modSp mod">
        <pc:chgData name="Keyona Teamer" userId="40258890d312e746" providerId="LiveId" clId="{B25D9EA1-6981-40AB-BEE5-F0464F1CE1D4}" dt="2023-08-23T00:44:17.084" v="1" actId="2710"/>
        <pc:sldMkLst>
          <pc:docMk/>
          <pc:sldMk cId="955892224" sldId="256"/>
        </pc:sldMkLst>
        <pc:spChg chg="mod">
          <ac:chgData name="Keyona Teamer" userId="40258890d312e746" providerId="LiveId" clId="{B25D9EA1-6981-40AB-BEE5-F0464F1CE1D4}" dt="2023-08-23T00:44:17.084" v="1" actId="2710"/>
          <ac:spMkLst>
            <pc:docMk/>
            <pc:sldMk cId="955892224" sldId="256"/>
            <ac:spMk id="3" creationId="{A080ECF3-F34F-59B1-88FE-48530A5AD74B}"/>
          </ac:spMkLst>
        </pc:spChg>
      </pc:sldChg>
      <pc:sldChg chg="modSp mod">
        <pc:chgData name="Keyona Teamer" userId="40258890d312e746" providerId="LiveId" clId="{B25D9EA1-6981-40AB-BEE5-F0464F1CE1D4}" dt="2023-08-23T00:45:52.242" v="11" actId="20577"/>
        <pc:sldMkLst>
          <pc:docMk/>
          <pc:sldMk cId="296721544" sldId="258"/>
        </pc:sldMkLst>
        <pc:spChg chg="mod">
          <ac:chgData name="Keyona Teamer" userId="40258890d312e746" providerId="LiveId" clId="{B25D9EA1-6981-40AB-BEE5-F0464F1CE1D4}" dt="2023-08-23T00:45:52.242" v="11" actId="20577"/>
          <ac:spMkLst>
            <pc:docMk/>
            <pc:sldMk cId="296721544" sldId="258"/>
            <ac:spMk id="32" creationId="{5E0E9BBB-1646-E71F-115A-67310525F3BD}"/>
          </ac:spMkLst>
        </pc:spChg>
      </pc:sldChg>
      <pc:sldChg chg="modSp mod">
        <pc:chgData name="Keyona Teamer" userId="40258890d312e746" providerId="LiveId" clId="{B25D9EA1-6981-40AB-BEE5-F0464F1CE1D4}" dt="2023-08-23T10:13:08.898" v="52" actId="20577"/>
        <pc:sldMkLst>
          <pc:docMk/>
          <pc:sldMk cId="1626570620" sldId="259"/>
        </pc:sldMkLst>
        <pc:spChg chg="mod">
          <ac:chgData name="Keyona Teamer" userId="40258890d312e746" providerId="LiveId" clId="{B25D9EA1-6981-40AB-BEE5-F0464F1CE1D4}" dt="2023-08-23T00:47:59.608" v="26" actId="6549"/>
          <ac:spMkLst>
            <pc:docMk/>
            <pc:sldMk cId="1626570620" sldId="259"/>
            <ac:spMk id="2" creationId="{3A04B59B-AEE3-789F-1598-EA8E5A0CAFAF}"/>
          </ac:spMkLst>
        </pc:spChg>
        <pc:spChg chg="mod">
          <ac:chgData name="Keyona Teamer" userId="40258890d312e746" providerId="LiveId" clId="{B25D9EA1-6981-40AB-BEE5-F0464F1CE1D4}" dt="2023-08-23T00:47:35.882" v="21" actId="6549"/>
          <ac:spMkLst>
            <pc:docMk/>
            <pc:sldMk cId="1626570620" sldId="259"/>
            <ac:spMk id="3" creationId="{67240C65-6311-840B-F92B-9C0F7676198C}"/>
          </ac:spMkLst>
        </pc:spChg>
        <pc:spChg chg="mod">
          <ac:chgData name="Keyona Teamer" userId="40258890d312e746" providerId="LiveId" clId="{B25D9EA1-6981-40AB-BEE5-F0464F1CE1D4}" dt="2023-08-23T10:13:08.898" v="52" actId="20577"/>
          <ac:spMkLst>
            <pc:docMk/>
            <pc:sldMk cId="1626570620" sldId="259"/>
            <ac:spMk id="4" creationId="{75A647B0-33AC-6CB1-7328-519C9D3CB33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FB9D9-6EFF-470B-9A07-2E5B3ED6537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898A2FF-BC01-4113-8671-3AD5E17A4AE0}">
      <dgm:prSet/>
      <dgm:spPr/>
      <dgm:t>
        <a:bodyPr/>
        <a:lstStyle/>
        <a:p>
          <a:r>
            <a:rPr lang="en-US"/>
            <a:t>Use Case Diagram</a:t>
          </a:r>
        </a:p>
      </dgm:t>
    </dgm:pt>
    <dgm:pt modelId="{69F6A43A-0ED2-4A1B-AA45-B6455543DF98}" type="parTrans" cxnId="{54142C0D-83B4-4696-A3B6-9348CCDE5BD2}">
      <dgm:prSet/>
      <dgm:spPr/>
      <dgm:t>
        <a:bodyPr/>
        <a:lstStyle/>
        <a:p>
          <a:endParaRPr lang="en-US"/>
        </a:p>
      </dgm:t>
    </dgm:pt>
    <dgm:pt modelId="{C713339F-751D-40C0-BFB0-E08521555C43}" type="sibTrans" cxnId="{54142C0D-83B4-4696-A3B6-9348CCDE5BD2}">
      <dgm:prSet/>
      <dgm:spPr/>
      <dgm:t>
        <a:bodyPr/>
        <a:lstStyle/>
        <a:p>
          <a:endParaRPr lang="en-US"/>
        </a:p>
      </dgm:t>
    </dgm:pt>
    <dgm:pt modelId="{5D1A6E76-5313-4D43-9E4B-1FAC83DDAF4F}">
      <dgm:prSet/>
      <dgm:spPr/>
      <dgm:t>
        <a:bodyPr/>
        <a:lstStyle/>
        <a:p>
          <a:r>
            <a:rPr lang="en-US"/>
            <a:t>Class Model Diagram</a:t>
          </a:r>
        </a:p>
      </dgm:t>
    </dgm:pt>
    <dgm:pt modelId="{71577AD4-CB2C-438D-9C12-FF2876CAE948}" type="parTrans" cxnId="{76607DCB-D8D2-4CE4-98B5-32EBAB72002D}">
      <dgm:prSet/>
      <dgm:spPr/>
      <dgm:t>
        <a:bodyPr/>
        <a:lstStyle/>
        <a:p>
          <a:endParaRPr lang="en-US"/>
        </a:p>
      </dgm:t>
    </dgm:pt>
    <dgm:pt modelId="{E8F7D67A-23C9-4319-AEF1-064A3A45C610}" type="sibTrans" cxnId="{76607DCB-D8D2-4CE4-98B5-32EBAB72002D}">
      <dgm:prSet/>
      <dgm:spPr/>
      <dgm:t>
        <a:bodyPr/>
        <a:lstStyle/>
        <a:p>
          <a:endParaRPr lang="en-US"/>
        </a:p>
      </dgm:t>
    </dgm:pt>
    <dgm:pt modelId="{17D411EC-7CAA-481C-92E0-3FD1899C5CE0}">
      <dgm:prSet/>
      <dgm:spPr/>
      <dgm:t>
        <a:bodyPr/>
        <a:lstStyle/>
        <a:p>
          <a:r>
            <a:rPr lang="en-US"/>
            <a:t>Activity Diagram</a:t>
          </a:r>
        </a:p>
      </dgm:t>
    </dgm:pt>
    <dgm:pt modelId="{FC44B1C3-5817-4F91-9DB6-EEAF247FBB41}" type="parTrans" cxnId="{2F7E1418-D54E-4090-95D1-70C897C1E89D}">
      <dgm:prSet/>
      <dgm:spPr/>
      <dgm:t>
        <a:bodyPr/>
        <a:lstStyle/>
        <a:p>
          <a:endParaRPr lang="en-US"/>
        </a:p>
      </dgm:t>
    </dgm:pt>
    <dgm:pt modelId="{771ED9CB-0204-40CA-85F2-847B1048100B}" type="sibTrans" cxnId="{2F7E1418-D54E-4090-95D1-70C897C1E89D}">
      <dgm:prSet/>
      <dgm:spPr/>
      <dgm:t>
        <a:bodyPr/>
        <a:lstStyle/>
        <a:p>
          <a:endParaRPr lang="en-US"/>
        </a:p>
      </dgm:t>
    </dgm:pt>
    <dgm:pt modelId="{2E955F02-6A70-4ECE-B775-12E0456031B9}">
      <dgm:prSet/>
      <dgm:spPr/>
      <dgm:t>
        <a:bodyPr/>
        <a:lstStyle/>
        <a:p>
          <a:r>
            <a:rPr lang="en-US"/>
            <a:t>Sequence Diagram</a:t>
          </a:r>
        </a:p>
      </dgm:t>
    </dgm:pt>
    <dgm:pt modelId="{DBB6ED99-2048-4D3E-B07D-CA359FF39748}" type="parTrans" cxnId="{CA7ABBE3-7814-4715-98EF-FB287F987B3A}">
      <dgm:prSet/>
      <dgm:spPr/>
      <dgm:t>
        <a:bodyPr/>
        <a:lstStyle/>
        <a:p>
          <a:endParaRPr lang="en-US"/>
        </a:p>
      </dgm:t>
    </dgm:pt>
    <dgm:pt modelId="{92324027-AAF5-4954-8E76-4AF50CF7FD10}" type="sibTrans" cxnId="{CA7ABBE3-7814-4715-98EF-FB287F987B3A}">
      <dgm:prSet/>
      <dgm:spPr/>
      <dgm:t>
        <a:bodyPr/>
        <a:lstStyle/>
        <a:p>
          <a:endParaRPr lang="en-US"/>
        </a:p>
      </dgm:t>
    </dgm:pt>
    <dgm:pt modelId="{E8CDF239-45AD-4808-89A8-E4D570234205}" type="pres">
      <dgm:prSet presAssocID="{914FB9D9-6EFF-470B-9A07-2E5B3ED65375}" presName="hierChild1" presStyleCnt="0">
        <dgm:presLayoutVars>
          <dgm:chPref val="1"/>
          <dgm:dir/>
          <dgm:animOne val="branch"/>
          <dgm:animLvl val="lvl"/>
          <dgm:resizeHandles/>
        </dgm:presLayoutVars>
      </dgm:prSet>
      <dgm:spPr/>
    </dgm:pt>
    <dgm:pt modelId="{22A4808C-6A1C-4139-B5E0-229D15754FB7}" type="pres">
      <dgm:prSet presAssocID="{F898A2FF-BC01-4113-8671-3AD5E17A4AE0}" presName="hierRoot1" presStyleCnt="0"/>
      <dgm:spPr/>
    </dgm:pt>
    <dgm:pt modelId="{14DE9C34-F666-4573-8732-A58CEDFC43C3}" type="pres">
      <dgm:prSet presAssocID="{F898A2FF-BC01-4113-8671-3AD5E17A4AE0}" presName="composite" presStyleCnt="0"/>
      <dgm:spPr/>
    </dgm:pt>
    <dgm:pt modelId="{FF0E4EFA-D47E-428E-820E-653550C81040}" type="pres">
      <dgm:prSet presAssocID="{F898A2FF-BC01-4113-8671-3AD5E17A4AE0}" presName="background" presStyleLbl="node0" presStyleIdx="0" presStyleCnt="4"/>
      <dgm:spPr/>
    </dgm:pt>
    <dgm:pt modelId="{1A7ECFAB-068C-4DD1-AD1F-4098FE3B5C78}" type="pres">
      <dgm:prSet presAssocID="{F898A2FF-BC01-4113-8671-3AD5E17A4AE0}" presName="text" presStyleLbl="fgAcc0" presStyleIdx="0" presStyleCnt="4">
        <dgm:presLayoutVars>
          <dgm:chPref val="3"/>
        </dgm:presLayoutVars>
      </dgm:prSet>
      <dgm:spPr/>
    </dgm:pt>
    <dgm:pt modelId="{DF8B330D-ACD6-4882-95DD-FF2C37EAB717}" type="pres">
      <dgm:prSet presAssocID="{F898A2FF-BC01-4113-8671-3AD5E17A4AE0}" presName="hierChild2" presStyleCnt="0"/>
      <dgm:spPr/>
    </dgm:pt>
    <dgm:pt modelId="{F7DC9532-30A7-4A81-BD5D-409DA7FC5929}" type="pres">
      <dgm:prSet presAssocID="{5D1A6E76-5313-4D43-9E4B-1FAC83DDAF4F}" presName="hierRoot1" presStyleCnt="0"/>
      <dgm:spPr/>
    </dgm:pt>
    <dgm:pt modelId="{A49F3B72-7D70-4A95-B500-1BDCB43E28A2}" type="pres">
      <dgm:prSet presAssocID="{5D1A6E76-5313-4D43-9E4B-1FAC83DDAF4F}" presName="composite" presStyleCnt="0"/>
      <dgm:spPr/>
    </dgm:pt>
    <dgm:pt modelId="{FEB70182-3AB6-4414-909C-87C86A97D5EF}" type="pres">
      <dgm:prSet presAssocID="{5D1A6E76-5313-4D43-9E4B-1FAC83DDAF4F}" presName="background" presStyleLbl="node0" presStyleIdx="1" presStyleCnt="4"/>
      <dgm:spPr/>
    </dgm:pt>
    <dgm:pt modelId="{6BE4CE0B-A349-49AA-8DB4-C6713782E9CD}" type="pres">
      <dgm:prSet presAssocID="{5D1A6E76-5313-4D43-9E4B-1FAC83DDAF4F}" presName="text" presStyleLbl="fgAcc0" presStyleIdx="1" presStyleCnt="4">
        <dgm:presLayoutVars>
          <dgm:chPref val="3"/>
        </dgm:presLayoutVars>
      </dgm:prSet>
      <dgm:spPr/>
    </dgm:pt>
    <dgm:pt modelId="{D5906319-4B9E-4049-8ADA-EB62A854F202}" type="pres">
      <dgm:prSet presAssocID="{5D1A6E76-5313-4D43-9E4B-1FAC83DDAF4F}" presName="hierChild2" presStyleCnt="0"/>
      <dgm:spPr/>
    </dgm:pt>
    <dgm:pt modelId="{73810EB4-6D0F-4C37-B1F6-F3A9A7FF6693}" type="pres">
      <dgm:prSet presAssocID="{17D411EC-7CAA-481C-92E0-3FD1899C5CE0}" presName="hierRoot1" presStyleCnt="0"/>
      <dgm:spPr/>
    </dgm:pt>
    <dgm:pt modelId="{3E7C9AC1-5D15-452B-9392-E1E7BBBAE120}" type="pres">
      <dgm:prSet presAssocID="{17D411EC-7CAA-481C-92E0-3FD1899C5CE0}" presName="composite" presStyleCnt="0"/>
      <dgm:spPr/>
    </dgm:pt>
    <dgm:pt modelId="{A3A75D8D-BE39-4FCB-B52A-F6E787BC3A9C}" type="pres">
      <dgm:prSet presAssocID="{17D411EC-7CAA-481C-92E0-3FD1899C5CE0}" presName="background" presStyleLbl="node0" presStyleIdx="2" presStyleCnt="4"/>
      <dgm:spPr/>
    </dgm:pt>
    <dgm:pt modelId="{DBD9A193-B304-4883-9D11-D40E0E2F1CA2}" type="pres">
      <dgm:prSet presAssocID="{17D411EC-7CAA-481C-92E0-3FD1899C5CE0}" presName="text" presStyleLbl="fgAcc0" presStyleIdx="2" presStyleCnt="4">
        <dgm:presLayoutVars>
          <dgm:chPref val="3"/>
        </dgm:presLayoutVars>
      </dgm:prSet>
      <dgm:spPr/>
    </dgm:pt>
    <dgm:pt modelId="{D7B5F7C1-2081-40F4-ADDD-B2C42C10D0C1}" type="pres">
      <dgm:prSet presAssocID="{17D411EC-7CAA-481C-92E0-3FD1899C5CE0}" presName="hierChild2" presStyleCnt="0"/>
      <dgm:spPr/>
    </dgm:pt>
    <dgm:pt modelId="{9BAFD1AC-0B0C-47C0-84E7-2B721B3E13EB}" type="pres">
      <dgm:prSet presAssocID="{2E955F02-6A70-4ECE-B775-12E0456031B9}" presName="hierRoot1" presStyleCnt="0"/>
      <dgm:spPr/>
    </dgm:pt>
    <dgm:pt modelId="{FA9E5CA3-43C4-4C61-A198-AA6EAFA8E0DD}" type="pres">
      <dgm:prSet presAssocID="{2E955F02-6A70-4ECE-B775-12E0456031B9}" presName="composite" presStyleCnt="0"/>
      <dgm:spPr/>
    </dgm:pt>
    <dgm:pt modelId="{1F78C5E7-8F62-4EDA-9677-1F59DCEEB179}" type="pres">
      <dgm:prSet presAssocID="{2E955F02-6A70-4ECE-B775-12E0456031B9}" presName="background" presStyleLbl="node0" presStyleIdx="3" presStyleCnt="4"/>
      <dgm:spPr/>
    </dgm:pt>
    <dgm:pt modelId="{DE612BD6-D6EB-4D93-95D2-87A81AE56663}" type="pres">
      <dgm:prSet presAssocID="{2E955F02-6A70-4ECE-B775-12E0456031B9}" presName="text" presStyleLbl="fgAcc0" presStyleIdx="3" presStyleCnt="4">
        <dgm:presLayoutVars>
          <dgm:chPref val="3"/>
        </dgm:presLayoutVars>
      </dgm:prSet>
      <dgm:spPr/>
    </dgm:pt>
    <dgm:pt modelId="{A4D82FB0-8CB1-4FC8-8E42-AD655C259D6C}" type="pres">
      <dgm:prSet presAssocID="{2E955F02-6A70-4ECE-B775-12E0456031B9}" presName="hierChild2" presStyleCnt="0"/>
      <dgm:spPr/>
    </dgm:pt>
  </dgm:ptLst>
  <dgm:cxnLst>
    <dgm:cxn modelId="{6283D80C-B56B-4201-B3E2-D002DAB8BDB4}" type="presOf" srcId="{2E955F02-6A70-4ECE-B775-12E0456031B9}" destId="{DE612BD6-D6EB-4D93-95D2-87A81AE56663}" srcOrd="0" destOrd="0" presId="urn:microsoft.com/office/officeart/2005/8/layout/hierarchy1"/>
    <dgm:cxn modelId="{54142C0D-83B4-4696-A3B6-9348CCDE5BD2}" srcId="{914FB9D9-6EFF-470B-9A07-2E5B3ED65375}" destId="{F898A2FF-BC01-4113-8671-3AD5E17A4AE0}" srcOrd="0" destOrd="0" parTransId="{69F6A43A-0ED2-4A1B-AA45-B6455543DF98}" sibTransId="{C713339F-751D-40C0-BFB0-E08521555C43}"/>
    <dgm:cxn modelId="{2F7E1418-D54E-4090-95D1-70C897C1E89D}" srcId="{914FB9D9-6EFF-470B-9A07-2E5B3ED65375}" destId="{17D411EC-7CAA-481C-92E0-3FD1899C5CE0}" srcOrd="2" destOrd="0" parTransId="{FC44B1C3-5817-4F91-9DB6-EEAF247FBB41}" sibTransId="{771ED9CB-0204-40CA-85F2-847B1048100B}"/>
    <dgm:cxn modelId="{039E7349-DB8A-4FE6-80A2-29B7F06AE0AC}" type="presOf" srcId="{914FB9D9-6EFF-470B-9A07-2E5B3ED65375}" destId="{E8CDF239-45AD-4808-89A8-E4D570234205}" srcOrd="0" destOrd="0" presId="urn:microsoft.com/office/officeart/2005/8/layout/hierarchy1"/>
    <dgm:cxn modelId="{BEB4C872-949B-461C-BB61-3DCC7D1B766B}" type="presOf" srcId="{F898A2FF-BC01-4113-8671-3AD5E17A4AE0}" destId="{1A7ECFAB-068C-4DD1-AD1F-4098FE3B5C78}" srcOrd="0" destOrd="0" presId="urn:microsoft.com/office/officeart/2005/8/layout/hierarchy1"/>
    <dgm:cxn modelId="{76607DCB-D8D2-4CE4-98B5-32EBAB72002D}" srcId="{914FB9D9-6EFF-470B-9A07-2E5B3ED65375}" destId="{5D1A6E76-5313-4D43-9E4B-1FAC83DDAF4F}" srcOrd="1" destOrd="0" parTransId="{71577AD4-CB2C-438D-9C12-FF2876CAE948}" sibTransId="{E8F7D67A-23C9-4319-AEF1-064A3A45C610}"/>
    <dgm:cxn modelId="{A03046E2-F28B-43DF-8149-D08BAA7B0E48}" type="presOf" srcId="{17D411EC-7CAA-481C-92E0-3FD1899C5CE0}" destId="{DBD9A193-B304-4883-9D11-D40E0E2F1CA2}" srcOrd="0" destOrd="0" presId="urn:microsoft.com/office/officeart/2005/8/layout/hierarchy1"/>
    <dgm:cxn modelId="{CA7ABBE3-7814-4715-98EF-FB287F987B3A}" srcId="{914FB9D9-6EFF-470B-9A07-2E5B3ED65375}" destId="{2E955F02-6A70-4ECE-B775-12E0456031B9}" srcOrd="3" destOrd="0" parTransId="{DBB6ED99-2048-4D3E-B07D-CA359FF39748}" sibTransId="{92324027-AAF5-4954-8E76-4AF50CF7FD10}"/>
    <dgm:cxn modelId="{856927F4-2A03-4004-9C12-D1DF2D2EA9F2}" type="presOf" srcId="{5D1A6E76-5313-4D43-9E4B-1FAC83DDAF4F}" destId="{6BE4CE0B-A349-49AA-8DB4-C6713782E9CD}" srcOrd="0" destOrd="0" presId="urn:microsoft.com/office/officeart/2005/8/layout/hierarchy1"/>
    <dgm:cxn modelId="{F954BB7B-4F1C-4E88-B6BD-B80FF823F8AC}" type="presParOf" srcId="{E8CDF239-45AD-4808-89A8-E4D570234205}" destId="{22A4808C-6A1C-4139-B5E0-229D15754FB7}" srcOrd="0" destOrd="0" presId="urn:microsoft.com/office/officeart/2005/8/layout/hierarchy1"/>
    <dgm:cxn modelId="{ACFCB09A-CDC0-4627-8513-FC4D1CDE170C}" type="presParOf" srcId="{22A4808C-6A1C-4139-B5E0-229D15754FB7}" destId="{14DE9C34-F666-4573-8732-A58CEDFC43C3}" srcOrd="0" destOrd="0" presId="urn:microsoft.com/office/officeart/2005/8/layout/hierarchy1"/>
    <dgm:cxn modelId="{D52C80A0-4159-48E5-B874-749397FFDF68}" type="presParOf" srcId="{14DE9C34-F666-4573-8732-A58CEDFC43C3}" destId="{FF0E4EFA-D47E-428E-820E-653550C81040}" srcOrd="0" destOrd="0" presId="urn:microsoft.com/office/officeart/2005/8/layout/hierarchy1"/>
    <dgm:cxn modelId="{E0413404-98FB-447A-949B-7EC5E78F55E1}" type="presParOf" srcId="{14DE9C34-F666-4573-8732-A58CEDFC43C3}" destId="{1A7ECFAB-068C-4DD1-AD1F-4098FE3B5C78}" srcOrd="1" destOrd="0" presId="urn:microsoft.com/office/officeart/2005/8/layout/hierarchy1"/>
    <dgm:cxn modelId="{2FF78FFF-9AC7-45D7-8C0A-1E6DEB110B6A}" type="presParOf" srcId="{22A4808C-6A1C-4139-B5E0-229D15754FB7}" destId="{DF8B330D-ACD6-4882-95DD-FF2C37EAB717}" srcOrd="1" destOrd="0" presId="urn:microsoft.com/office/officeart/2005/8/layout/hierarchy1"/>
    <dgm:cxn modelId="{4C7BBF2B-CF2B-4CF2-84D8-FB18428D2913}" type="presParOf" srcId="{E8CDF239-45AD-4808-89A8-E4D570234205}" destId="{F7DC9532-30A7-4A81-BD5D-409DA7FC5929}" srcOrd="1" destOrd="0" presId="urn:microsoft.com/office/officeart/2005/8/layout/hierarchy1"/>
    <dgm:cxn modelId="{775DC1CA-9B94-4296-9510-5E90C5C8AA04}" type="presParOf" srcId="{F7DC9532-30A7-4A81-BD5D-409DA7FC5929}" destId="{A49F3B72-7D70-4A95-B500-1BDCB43E28A2}" srcOrd="0" destOrd="0" presId="urn:microsoft.com/office/officeart/2005/8/layout/hierarchy1"/>
    <dgm:cxn modelId="{3180CEE0-E259-4206-ABC4-67CF905F61B9}" type="presParOf" srcId="{A49F3B72-7D70-4A95-B500-1BDCB43E28A2}" destId="{FEB70182-3AB6-4414-909C-87C86A97D5EF}" srcOrd="0" destOrd="0" presId="urn:microsoft.com/office/officeart/2005/8/layout/hierarchy1"/>
    <dgm:cxn modelId="{129E6E97-2E81-4229-BF31-A3B3D97D444A}" type="presParOf" srcId="{A49F3B72-7D70-4A95-B500-1BDCB43E28A2}" destId="{6BE4CE0B-A349-49AA-8DB4-C6713782E9CD}" srcOrd="1" destOrd="0" presId="urn:microsoft.com/office/officeart/2005/8/layout/hierarchy1"/>
    <dgm:cxn modelId="{FEB7B8FB-1C0F-4D76-9965-0900E750473E}" type="presParOf" srcId="{F7DC9532-30A7-4A81-BD5D-409DA7FC5929}" destId="{D5906319-4B9E-4049-8ADA-EB62A854F202}" srcOrd="1" destOrd="0" presId="urn:microsoft.com/office/officeart/2005/8/layout/hierarchy1"/>
    <dgm:cxn modelId="{2BDF8DCB-5ABC-4BD3-B36B-D539564B7FFC}" type="presParOf" srcId="{E8CDF239-45AD-4808-89A8-E4D570234205}" destId="{73810EB4-6D0F-4C37-B1F6-F3A9A7FF6693}" srcOrd="2" destOrd="0" presId="urn:microsoft.com/office/officeart/2005/8/layout/hierarchy1"/>
    <dgm:cxn modelId="{3C473FB4-6BC9-4585-996B-BB089A787794}" type="presParOf" srcId="{73810EB4-6D0F-4C37-B1F6-F3A9A7FF6693}" destId="{3E7C9AC1-5D15-452B-9392-E1E7BBBAE120}" srcOrd="0" destOrd="0" presId="urn:microsoft.com/office/officeart/2005/8/layout/hierarchy1"/>
    <dgm:cxn modelId="{C3268342-C416-4F7B-B4A5-642039505EAC}" type="presParOf" srcId="{3E7C9AC1-5D15-452B-9392-E1E7BBBAE120}" destId="{A3A75D8D-BE39-4FCB-B52A-F6E787BC3A9C}" srcOrd="0" destOrd="0" presId="urn:microsoft.com/office/officeart/2005/8/layout/hierarchy1"/>
    <dgm:cxn modelId="{47BA8EBD-4D2D-471D-ADC1-D77ECDE20CAA}" type="presParOf" srcId="{3E7C9AC1-5D15-452B-9392-E1E7BBBAE120}" destId="{DBD9A193-B304-4883-9D11-D40E0E2F1CA2}" srcOrd="1" destOrd="0" presId="urn:microsoft.com/office/officeart/2005/8/layout/hierarchy1"/>
    <dgm:cxn modelId="{52DE3BA6-16FB-416F-BB44-63440E46E70E}" type="presParOf" srcId="{73810EB4-6D0F-4C37-B1F6-F3A9A7FF6693}" destId="{D7B5F7C1-2081-40F4-ADDD-B2C42C10D0C1}" srcOrd="1" destOrd="0" presId="urn:microsoft.com/office/officeart/2005/8/layout/hierarchy1"/>
    <dgm:cxn modelId="{F805B219-D927-4766-8BE2-97A4AAA99D5E}" type="presParOf" srcId="{E8CDF239-45AD-4808-89A8-E4D570234205}" destId="{9BAFD1AC-0B0C-47C0-84E7-2B721B3E13EB}" srcOrd="3" destOrd="0" presId="urn:microsoft.com/office/officeart/2005/8/layout/hierarchy1"/>
    <dgm:cxn modelId="{DE0B9927-2492-4DF0-8DC2-A3F5EC5C3D6A}" type="presParOf" srcId="{9BAFD1AC-0B0C-47C0-84E7-2B721B3E13EB}" destId="{FA9E5CA3-43C4-4C61-A198-AA6EAFA8E0DD}" srcOrd="0" destOrd="0" presId="urn:microsoft.com/office/officeart/2005/8/layout/hierarchy1"/>
    <dgm:cxn modelId="{7900106F-8281-44D6-9BCD-C6DA239225FA}" type="presParOf" srcId="{FA9E5CA3-43C4-4C61-A198-AA6EAFA8E0DD}" destId="{1F78C5E7-8F62-4EDA-9677-1F59DCEEB179}" srcOrd="0" destOrd="0" presId="urn:microsoft.com/office/officeart/2005/8/layout/hierarchy1"/>
    <dgm:cxn modelId="{F5AA2470-A4A4-4CAA-BC9B-223175217127}" type="presParOf" srcId="{FA9E5CA3-43C4-4C61-A198-AA6EAFA8E0DD}" destId="{DE612BD6-D6EB-4D93-95D2-87A81AE56663}" srcOrd="1" destOrd="0" presId="urn:microsoft.com/office/officeart/2005/8/layout/hierarchy1"/>
    <dgm:cxn modelId="{924177F5-27CC-4D96-861B-548CA65B33C2}" type="presParOf" srcId="{9BAFD1AC-0B0C-47C0-84E7-2B721B3E13EB}" destId="{A4D82FB0-8CB1-4FC8-8E42-AD655C259D6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FB266E-46B4-4594-8503-81E52235DE89}"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BE60DE1C-6117-4A9D-A7F4-352BCB1AC31A}">
      <dgm:prSet/>
      <dgm:spPr/>
      <dgm:t>
        <a:bodyPr/>
        <a:lstStyle/>
        <a:p>
          <a:r>
            <a:rPr lang="en-US" dirty="0"/>
            <a:t>Landing</a:t>
          </a:r>
        </a:p>
      </dgm:t>
    </dgm:pt>
    <dgm:pt modelId="{517DF59D-BB9A-411E-BDB1-33A6265894EC}" type="parTrans" cxnId="{1B1465D0-78C0-4D39-AED7-21AC8B4F3794}">
      <dgm:prSet/>
      <dgm:spPr/>
      <dgm:t>
        <a:bodyPr/>
        <a:lstStyle/>
        <a:p>
          <a:endParaRPr lang="en-US"/>
        </a:p>
      </dgm:t>
    </dgm:pt>
    <dgm:pt modelId="{D68C3F6B-F488-441E-A7AD-FD0AB2B91EF6}" type="sibTrans" cxnId="{1B1465D0-78C0-4D39-AED7-21AC8B4F3794}">
      <dgm:prSet/>
      <dgm:spPr/>
      <dgm:t>
        <a:bodyPr/>
        <a:lstStyle/>
        <a:p>
          <a:endParaRPr lang="en-US"/>
        </a:p>
      </dgm:t>
    </dgm:pt>
    <dgm:pt modelId="{84B0089F-43D6-496F-A91E-95E9D3D732BD}">
      <dgm:prSet/>
      <dgm:spPr/>
      <dgm:t>
        <a:bodyPr/>
        <a:lstStyle/>
        <a:p>
          <a:r>
            <a:rPr lang="en-US"/>
            <a:t>Login</a:t>
          </a:r>
        </a:p>
      </dgm:t>
    </dgm:pt>
    <dgm:pt modelId="{A27C442B-8A74-4B41-A596-924A8E489F84}" type="parTrans" cxnId="{0A6D97E4-C628-4F2B-B36A-CECAD818000A}">
      <dgm:prSet/>
      <dgm:spPr/>
      <dgm:t>
        <a:bodyPr/>
        <a:lstStyle/>
        <a:p>
          <a:endParaRPr lang="en-US"/>
        </a:p>
      </dgm:t>
    </dgm:pt>
    <dgm:pt modelId="{A7A8F9A4-04D2-4443-8899-BF1F7D7E2918}" type="sibTrans" cxnId="{0A6D97E4-C628-4F2B-B36A-CECAD818000A}">
      <dgm:prSet/>
      <dgm:spPr/>
      <dgm:t>
        <a:bodyPr/>
        <a:lstStyle/>
        <a:p>
          <a:endParaRPr lang="en-US"/>
        </a:p>
      </dgm:t>
    </dgm:pt>
    <dgm:pt modelId="{B7F85292-8E74-4A06-A080-4FEF1F8D5916}">
      <dgm:prSet/>
      <dgm:spPr/>
      <dgm:t>
        <a:bodyPr/>
        <a:lstStyle/>
        <a:p>
          <a:r>
            <a:rPr lang="en-US" dirty="0"/>
            <a:t>Enrollment</a:t>
          </a:r>
        </a:p>
      </dgm:t>
    </dgm:pt>
    <dgm:pt modelId="{01E976FC-B9FD-4A61-863B-BA82D57305DD}" type="parTrans" cxnId="{959FF17D-D52F-43ED-9BE9-1E3EA173031B}">
      <dgm:prSet/>
      <dgm:spPr/>
      <dgm:t>
        <a:bodyPr/>
        <a:lstStyle/>
        <a:p>
          <a:endParaRPr lang="en-US"/>
        </a:p>
      </dgm:t>
    </dgm:pt>
    <dgm:pt modelId="{47D2C3B8-7ADB-47F2-B7D0-C2132608EC8A}" type="sibTrans" cxnId="{959FF17D-D52F-43ED-9BE9-1E3EA173031B}">
      <dgm:prSet/>
      <dgm:spPr/>
      <dgm:t>
        <a:bodyPr/>
        <a:lstStyle/>
        <a:p>
          <a:endParaRPr lang="en-US"/>
        </a:p>
      </dgm:t>
    </dgm:pt>
    <dgm:pt modelId="{2F54FF6E-A3CA-4ABC-8215-BC81F6D0BA18}" type="pres">
      <dgm:prSet presAssocID="{31FB266E-46B4-4594-8503-81E52235DE89}" presName="vert0" presStyleCnt="0">
        <dgm:presLayoutVars>
          <dgm:dir/>
          <dgm:animOne val="branch"/>
          <dgm:animLvl val="lvl"/>
        </dgm:presLayoutVars>
      </dgm:prSet>
      <dgm:spPr/>
    </dgm:pt>
    <dgm:pt modelId="{93C43641-5757-478C-B45F-5FBA5306AD8E}" type="pres">
      <dgm:prSet presAssocID="{BE60DE1C-6117-4A9D-A7F4-352BCB1AC31A}" presName="thickLine" presStyleLbl="alignNode1" presStyleIdx="0" presStyleCnt="3"/>
      <dgm:spPr/>
    </dgm:pt>
    <dgm:pt modelId="{55331069-0F95-4725-9656-7BEA4FBD3CBB}" type="pres">
      <dgm:prSet presAssocID="{BE60DE1C-6117-4A9D-A7F4-352BCB1AC31A}" presName="horz1" presStyleCnt="0"/>
      <dgm:spPr/>
    </dgm:pt>
    <dgm:pt modelId="{7A5A2861-3FFD-44D3-8A89-51E123D8842B}" type="pres">
      <dgm:prSet presAssocID="{BE60DE1C-6117-4A9D-A7F4-352BCB1AC31A}" presName="tx1" presStyleLbl="revTx" presStyleIdx="0" presStyleCnt="3"/>
      <dgm:spPr/>
    </dgm:pt>
    <dgm:pt modelId="{BEFEE6CA-B9AC-4609-BDEF-EE5099C6209C}" type="pres">
      <dgm:prSet presAssocID="{BE60DE1C-6117-4A9D-A7F4-352BCB1AC31A}" presName="vert1" presStyleCnt="0"/>
      <dgm:spPr/>
    </dgm:pt>
    <dgm:pt modelId="{168EDA8D-323F-4054-9C18-1755D79CF8C8}" type="pres">
      <dgm:prSet presAssocID="{84B0089F-43D6-496F-A91E-95E9D3D732BD}" presName="thickLine" presStyleLbl="alignNode1" presStyleIdx="1" presStyleCnt="3"/>
      <dgm:spPr/>
    </dgm:pt>
    <dgm:pt modelId="{29BE835E-0CE8-4DF9-A207-D4A4DE6E957F}" type="pres">
      <dgm:prSet presAssocID="{84B0089F-43D6-496F-A91E-95E9D3D732BD}" presName="horz1" presStyleCnt="0"/>
      <dgm:spPr/>
    </dgm:pt>
    <dgm:pt modelId="{CEAFF1B1-329C-40A0-A054-083654B0C50A}" type="pres">
      <dgm:prSet presAssocID="{84B0089F-43D6-496F-A91E-95E9D3D732BD}" presName="tx1" presStyleLbl="revTx" presStyleIdx="1" presStyleCnt="3"/>
      <dgm:spPr/>
    </dgm:pt>
    <dgm:pt modelId="{C00A90D5-08BF-4568-BDB9-CE04D581EFC0}" type="pres">
      <dgm:prSet presAssocID="{84B0089F-43D6-496F-A91E-95E9D3D732BD}" presName="vert1" presStyleCnt="0"/>
      <dgm:spPr/>
    </dgm:pt>
    <dgm:pt modelId="{4CAA111F-31A1-454D-8F45-44E072558547}" type="pres">
      <dgm:prSet presAssocID="{B7F85292-8E74-4A06-A080-4FEF1F8D5916}" presName="thickLine" presStyleLbl="alignNode1" presStyleIdx="2" presStyleCnt="3"/>
      <dgm:spPr/>
    </dgm:pt>
    <dgm:pt modelId="{EBB918D3-D433-44FC-B840-DE2E341BE3AB}" type="pres">
      <dgm:prSet presAssocID="{B7F85292-8E74-4A06-A080-4FEF1F8D5916}" presName="horz1" presStyleCnt="0"/>
      <dgm:spPr/>
    </dgm:pt>
    <dgm:pt modelId="{EA3F2383-EB84-4F57-AD7B-C29D20AEE8E4}" type="pres">
      <dgm:prSet presAssocID="{B7F85292-8E74-4A06-A080-4FEF1F8D5916}" presName="tx1" presStyleLbl="revTx" presStyleIdx="2" presStyleCnt="3"/>
      <dgm:spPr/>
    </dgm:pt>
    <dgm:pt modelId="{037A3B6F-D9A6-4D57-A0E3-2E4DCA5A8FD3}" type="pres">
      <dgm:prSet presAssocID="{B7F85292-8E74-4A06-A080-4FEF1F8D5916}" presName="vert1" presStyleCnt="0"/>
      <dgm:spPr/>
    </dgm:pt>
  </dgm:ptLst>
  <dgm:cxnLst>
    <dgm:cxn modelId="{AAFEBE00-FBAC-4D2D-8798-DBCD9FD3ECB7}" type="presOf" srcId="{BE60DE1C-6117-4A9D-A7F4-352BCB1AC31A}" destId="{7A5A2861-3FFD-44D3-8A89-51E123D8842B}" srcOrd="0" destOrd="0" presId="urn:microsoft.com/office/officeart/2008/layout/LinedList"/>
    <dgm:cxn modelId="{0D6F6875-B63C-4573-9CB8-93C473ED862E}" type="presOf" srcId="{84B0089F-43D6-496F-A91E-95E9D3D732BD}" destId="{CEAFF1B1-329C-40A0-A054-083654B0C50A}" srcOrd="0" destOrd="0" presId="urn:microsoft.com/office/officeart/2008/layout/LinedList"/>
    <dgm:cxn modelId="{959FF17D-D52F-43ED-9BE9-1E3EA173031B}" srcId="{31FB266E-46B4-4594-8503-81E52235DE89}" destId="{B7F85292-8E74-4A06-A080-4FEF1F8D5916}" srcOrd="2" destOrd="0" parTransId="{01E976FC-B9FD-4A61-863B-BA82D57305DD}" sibTransId="{47D2C3B8-7ADB-47F2-B7D0-C2132608EC8A}"/>
    <dgm:cxn modelId="{C066127E-1FC1-40B8-89FC-3F3CC3378CEC}" type="presOf" srcId="{31FB266E-46B4-4594-8503-81E52235DE89}" destId="{2F54FF6E-A3CA-4ABC-8215-BC81F6D0BA18}" srcOrd="0" destOrd="0" presId="urn:microsoft.com/office/officeart/2008/layout/LinedList"/>
    <dgm:cxn modelId="{30386986-04B5-48AF-BFAF-5848372DA341}" type="presOf" srcId="{B7F85292-8E74-4A06-A080-4FEF1F8D5916}" destId="{EA3F2383-EB84-4F57-AD7B-C29D20AEE8E4}" srcOrd="0" destOrd="0" presId="urn:microsoft.com/office/officeart/2008/layout/LinedList"/>
    <dgm:cxn modelId="{1B1465D0-78C0-4D39-AED7-21AC8B4F3794}" srcId="{31FB266E-46B4-4594-8503-81E52235DE89}" destId="{BE60DE1C-6117-4A9D-A7F4-352BCB1AC31A}" srcOrd="0" destOrd="0" parTransId="{517DF59D-BB9A-411E-BDB1-33A6265894EC}" sibTransId="{D68C3F6B-F488-441E-A7AD-FD0AB2B91EF6}"/>
    <dgm:cxn modelId="{0A6D97E4-C628-4F2B-B36A-CECAD818000A}" srcId="{31FB266E-46B4-4594-8503-81E52235DE89}" destId="{84B0089F-43D6-496F-A91E-95E9D3D732BD}" srcOrd="1" destOrd="0" parTransId="{A27C442B-8A74-4B41-A596-924A8E489F84}" sibTransId="{A7A8F9A4-04D2-4443-8899-BF1F7D7E2918}"/>
    <dgm:cxn modelId="{6C87D772-CDFD-4304-84B7-1411E6728C65}" type="presParOf" srcId="{2F54FF6E-A3CA-4ABC-8215-BC81F6D0BA18}" destId="{93C43641-5757-478C-B45F-5FBA5306AD8E}" srcOrd="0" destOrd="0" presId="urn:microsoft.com/office/officeart/2008/layout/LinedList"/>
    <dgm:cxn modelId="{81C12F24-D794-476E-95E8-BDBBA5D83B65}" type="presParOf" srcId="{2F54FF6E-A3CA-4ABC-8215-BC81F6D0BA18}" destId="{55331069-0F95-4725-9656-7BEA4FBD3CBB}" srcOrd="1" destOrd="0" presId="urn:microsoft.com/office/officeart/2008/layout/LinedList"/>
    <dgm:cxn modelId="{897B388D-67EF-4D17-BF50-BF212FA9301B}" type="presParOf" srcId="{55331069-0F95-4725-9656-7BEA4FBD3CBB}" destId="{7A5A2861-3FFD-44D3-8A89-51E123D8842B}" srcOrd="0" destOrd="0" presId="urn:microsoft.com/office/officeart/2008/layout/LinedList"/>
    <dgm:cxn modelId="{08A02808-4158-4C61-8A0D-FACA85CC4591}" type="presParOf" srcId="{55331069-0F95-4725-9656-7BEA4FBD3CBB}" destId="{BEFEE6CA-B9AC-4609-BDEF-EE5099C6209C}" srcOrd="1" destOrd="0" presId="urn:microsoft.com/office/officeart/2008/layout/LinedList"/>
    <dgm:cxn modelId="{2B283091-2EAD-4A9A-BDDC-1F314B4A1A29}" type="presParOf" srcId="{2F54FF6E-A3CA-4ABC-8215-BC81F6D0BA18}" destId="{168EDA8D-323F-4054-9C18-1755D79CF8C8}" srcOrd="2" destOrd="0" presId="urn:microsoft.com/office/officeart/2008/layout/LinedList"/>
    <dgm:cxn modelId="{7888DB31-E0B7-475F-A24A-AA4EAC9140CA}" type="presParOf" srcId="{2F54FF6E-A3CA-4ABC-8215-BC81F6D0BA18}" destId="{29BE835E-0CE8-4DF9-A207-D4A4DE6E957F}" srcOrd="3" destOrd="0" presId="urn:microsoft.com/office/officeart/2008/layout/LinedList"/>
    <dgm:cxn modelId="{9CA40D93-D83A-48D1-8B3F-81654AD5605B}" type="presParOf" srcId="{29BE835E-0CE8-4DF9-A207-D4A4DE6E957F}" destId="{CEAFF1B1-329C-40A0-A054-083654B0C50A}" srcOrd="0" destOrd="0" presId="urn:microsoft.com/office/officeart/2008/layout/LinedList"/>
    <dgm:cxn modelId="{98838B04-103B-4993-858B-B5533FC7FD92}" type="presParOf" srcId="{29BE835E-0CE8-4DF9-A207-D4A4DE6E957F}" destId="{C00A90D5-08BF-4568-BDB9-CE04D581EFC0}" srcOrd="1" destOrd="0" presId="urn:microsoft.com/office/officeart/2008/layout/LinedList"/>
    <dgm:cxn modelId="{745E91A9-3EB4-4105-B601-BACF8B21F8C6}" type="presParOf" srcId="{2F54FF6E-A3CA-4ABC-8215-BC81F6D0BA18}" destId="{4CAA111F-31A1-454D-8F45-44E072558547}" srcOrd="4" destOrd="0" presId="urn:microsoft.com/office/officeart/2008/layout/LinedList"/>
    <dgm:cxn modelId="{D47297BF-4154-433A-B2D1-D6B51550D2A9}" type="presParOf" srcId="{2F54FF6E-A3CA-4ABC-8215-BC81F6D0BA18}" destId="{EBB918D3-D433-44FC-B840-DE2E341BE3AB}" srcOrd="5" destOrd="0" presId="urn:microsoft.com/office/officeart/2008/layout/LinedList"/>
    <dgm:cxn modelId="{4A7F2A96-197E-4979-A12E-BD4991D6F54A}" type="presParOf" srcId="{EBB918D3-D433-44FC-B840-DE2E341BE3AB}" destId="{EA3F2383-EB84-4F57-AD7B-C29D20AEE8E4}" srcOrd="0" destOrd="0" presId="urn:microsoft.com/office/officeart/2008/layout/LinedList"/>
    <dgm:cxn modelId="{8003F6A5-0DE2-4A3D-A3E0-17FD9C892384}" type="presParOf" srcId="{EBB918D3-D433-44FC-B840-DE2E341BE3AB}" destId="{037A3B6F-D9A6-4D57-A0E3-2E4DCA5A8FD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1EA36B-08B6-41D2-8D01-A9285853FE53}"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6F6223C6-28D7-49D9-BCF0-D6A89517B886}">
      <dgm:prSet/>
      <dgm:spPr/>
      <dgm:t>
        <a:bodyPr/>
        <a:lstStyle/>
        <a:p>
          <a:r>
            <a:rPr lang="en-US"/>
            <a:t>Keeping the User logged into the website</a:t>
          </a:r>
        </a:p>
      </dgm:t>
    </dgm:pt>
    <dgm:pt modelId="{196A2D05-20F9-4440-BEDA-B1286624AA70}" type="parTrans" cxnId="{1ECAF607-DC35-4DF8-B503-9741FF2FD7D2}">
      <dgm:prSet/>
      <dgm:spPr/>
      <dgm:t>
        <a:bodyPr/>
        <a:lstStyle/>
        <a:p>
          <a:endParaRPr lang="en-US"/>
        </a:p>
      </dgm:t>
    </dgm:pt>
    <dgm:pt modelId="{CC07FEEE-25BA-4537-AE51-7669778A3BDE}" type="sibTrans" cxnId="{1ECAF607-DC35-4DF8-B503-9741FF2FD7D2}">
      <dgm:prSet/>
      <dgm:spPr/>
      <dgm:t>
        <a:bodyPr/>
        <a:lstStyle/>
        <a:p>
          <a:endParaRPr lang="en-US"/>
        </a:p>
      </dgm:t>
    </dgm:pt>
    <dgm:pt modelId="{67B9097D-02DB-493D-9947-08B52BD9F2DB}">
      <dgm:prSet/>
      <dgm:spPr/>
      <dgm:t>
        <a:bodyPr/>
        <a:lstStyle/>
        <a:p>
          <a:r>
            <a:rPr lang="en-US"/>
            <a:t>Connect to the Database </a:t>
          </a:r>
        </a:p>
      </dgm:t>
    </dgm:pt>
    <dgm:pt modelId="{D51D1DE2-1DB6-44F0-95B5-7FB240A119D6}" type="parTrans" cxnId="{F67808BE-CBAA-43D6-BD83-8FDA5EEC19FA}">
      <dgm:prSet/>
      <dgm:spPr/>
      <dgm:t>
        <a:bodyPr/>
        <a:lstStyle/>
        <a:p>
          <a:endParaRPr lang="en-US"/>
        </a:p>
      </dgm:t>
    </dgm:pt>
    <dgm:pt modelId="{20A19A59-C107-4FB1-B6F9-D54C95610D27}" type="sibTrans" cxnId="{F67808BE-CBAA-43D6-BD83-8FDA5EEC19FA}">
      <dgm:prSet/>
      <dgm:spPr/>
      <dgm:t>
        <a:bodyPr/>
        <a:lstStyle/>
        <a:p>
          <a:endParaRPr lang="en-US"/>
        </a:p>
      </dgm:t>
    </dgm:pt>
    <dgm:pt modelId="{C2A2DCF3-C732-4510-A6FE-0AEB31BAA9DE}">
      <dgm:prSet/>
      <dgm:spPr/>
      <dgm:t>
        <a:bodyPr/>
        <a:lstStyle/>
        <a:p>
          <a:r>
            <a:rPr lang="en-US"/>
            <a:t>$_SESSION[] </a:t>
          </a:r>
        </a:p>
      </dgm:t>
    </dgm:pt>
    <dgm:pt modelId="{8EB41D25-795D-4726-985F-F4BBDC8C9112}" type="parTrans" cxnId="{977E52A4-97F9-41BD-86AD-9C038B20C785}">
      <dgm:prSet/>
      <dgm:spPr/>
      <dgm:t>
        <a:bodyPr/>
        <a:lstStyle/>
        <a:p>
          <a:endParaRPr lang="en-US"/>
        </a:p>
      </dgm:t>
    </dgm:pt>
    <dgm:pt modelId="{CB019A7A-A807-4206-983F-2AC7ADAB83BE}" type="sibTrans" cxnId="{977E52A4-97F9-41BD-86AD-9C038B20C785}">
      <dgm:prSet/>
      <dgm:spPr/>
      <dgm:t>
        <a:bodyPr/>
        <a:lstStyle/>
        <a:p>
          <a:endParaRPr lang="en-US"/>
        </a:p>
      </dgm:t>
    </dgm:pt>
    <dgm:pt modelId="{C4674CDB-1749-4826-9466-A9DE9E7C4AAC}">
      <dgm:prSet/>
      <dgm:spPr/>
      <dgm:t>
        <a:bodyPr/>
        <a:lstStyle/>
        <a:p>
          <a:r>
            <a:rPr lang="en-US"/>
            <a:t>ISSET($_POST)</a:t>
          </a:r>
        </a:p>
      </dgm:t>
    </dgm:pt>
    <dgm:pt modelId="{57D33489-AA5A-46A2-9939-15CC0209269E}" type="parTrans" cxnId="{D7757FEA-94EB-44EC-BA32-7A22DE1F24C3}">
      <dgm:prSet/>
      <dgm:spPr/>
      <dgm:t>
        <a:bodyPr/>
        <a:lstStyle/>
        <a:p>
          <a:endParaRPr lang="en-US"/>
        </a:p>
      </dgm:t>
    </dgm:pt>
    <dgm:pt modelId="{692ACD14-7A2E-46ED-8712-895726168AAB}" type="sibTrans" cxnId="{D7757FEA-94EB-44EC-BA32-7A22DE1F24C3}">
      <dgm:prSet/>
      <dgm:spPr/>
      <dgm:t>
        <a:bodyPr/>
        <a:lstStyle/>
        <a:p>
          <a:endParaRPr lang="en-US"/>
        </a:p>
      </dgm:t>
    </dgm:pt>
    <dgm:pt modelId="{8E14036C-1DFC-4B2E-9C73-65AA9CAEE1F9}">
      <dgm:prSet/>
      <dgm:spPr/>
      <dgm:t>
        <a:bodyPr/>
        <a:lstStyle/>
        <a:p>
          <a:r>
            <a:rPr lang="en-US"/>
            <a:t>Get_Results():</a:t>
          </a:r>
        </a:p>
      </dgm:t>
    </dgm:pt>
    <dgm:pt modelId="{44FDDB81-7AE7-4FA7-B257-B0E0AABB1627}" type="parTrans" cxnId="{5E39BE2D-BBEB-4D67-94DC-D882D61738BD}">
      <dgm:prSet/>
      <dgm:spPr/>
      <dgm:t>
        <a:bodyPr/>
        <a:lstStyle/>
        <a:p>
          <a:endParaRPr lang="en-US"/>
        </a:p>
      </dgm:t>
    </dgm:pt>
    <dgm:pt modelId="{851A805D-BC8E-48BB-9898-B830A58306E1}" type="sibTrans" cxnId="{5E39BE2D-BBEB-4D67-94DC-D882D61738BD}">
      <dgm:prSet/>
      <dgm:spPr/>
      <dgm:t>
        <a:bodyPr/>
        <a:lstStyle/>
        <a:p>
          <a:endParaRPr lang="en-US"/>
        </a:p>
      </dgm:t>
    </dgm:pt>
    <dgm:pt modelId="{36CF5E74-526F-4830-81C8-8E356F5C2025}">
      <dgm:prSet/>
      <dgm:spPr/>
      <dgm:t>
        <a:bodyPr/>
        <a:lstStyle/>
        <a:p>
          <a:r>
            <a:rPr lang="en-US"/>
            <a:t>Prepare()</a:t>
          </a:r>
        </a:p>
      </dgm:t>
    </dgm:pt>
    <dgm:pt modelId="{920DF1A5-5F0F-44A0-B2C4-07983CED486B}" type="parTrans" cxnId="{92C32A6B-E458-4FC3-A002-6314158A17F4}">
      <dgm:prSet/>
      <dgm:spPr/>
      <dgm:t>
        <a:bodyPr/>
        <a:lstStyle/>
        <a:p>
          <a:endParaRPr lang="en-US"/>
        </a:p>
      </dgm:t>
    </dgm:pt>
    <dgm:pt modelId="{F6F577E9-A26D-4060-8DAE-2924696D240A}" type="sibTrans" cxnId="{92C32A6B-E458-4FC3-A002-6314158A17F4}">
      <dgm:prSet/>
      <dgm:spPr/>
      <dgm:t>
        <a:bodyPr/>
        <a:lstStyle/>
        <a:p>
          <a:endParaRPr lang="en-US"/>
        </a:p>
      </dgm:t>
    </dgm:pt>
    <dgm:pt modelId="{F1646562-E144-491D-B901-7594DA9D922D}">
      <dgm:prSet/>
      <dgm:spPr/>
      <dgm:t>
        <a:bodyPr/>
        <a:lstStyle/>
        <a:p>
          <a:r>
            <a:rPr lang="en-US"/>
            <a:t>Bind_Param()</a:t>
          </a:r>
        </a:p>
      </dgm:t>
    </dgm:pt>
    <dgm:pt modelId="{96C0B2EE-836F-4642-B26E-872E1D0E5315}" type="parTrans" cxnId="{9F1E9756-644C-4C01-B0A5-82D03189C076}">
      <dgm:prSet/>
      <dgm:spPr/>
      <dgm:t>
        <a:bodyPr/>
        <a:lstStyle/>
        <a:p>
          <a:endParaRPr lang="en-US"/>
        </a:p>
      </dgm:t>
    </dgm:pt>
    <dgm:pt modelId="{D39B1C25-566F-4D3C-8059-E47CE0260B8C}" type="sibTrans" cxnId="{9F1E9756-644C-4C01-B0A5-82D03189C076}">
      <dgm:prSet/>
      <dgm:spPr/>
      <dgm:t>
        <a:bodyPr/>
        <a:lstStyle/>
        <a:p>
          <a:endParaRPr lang="en-US"/>
        </a:p>
      </dgm:t>
    </dgm:pt>
    <dgm:pt modelId="{B81045ED-3F3F-4605-81A9-B5CCCBC088D0}">
      <dgm:prSet/>
      <dgm:spPr/>
      <dgm:t>
        <a:bodyPr/>
        <a:lstStyle/>
        <a:p>
          <a:r>
            <a:rPr lang="en-US"/>
            <a:t>Execute()</a:t>
          </a:r>
        </a:p>
      </dgm:t>
    </dgm:pt>
    <dgm:pt modelId="{B240FF79-06C5-4960-81C4-F70737AEDC0F}" type="parTrans" cxnId="{612BAD4C-107A-4550-B2F7-2FAE11E82970}">
      <dgm:prSet/>
      <dgm:spPr/>
      <dgm:t>
        <a:bodyPr/>
        <a:lstStyle/>
        <a:p>
          <a:endParaRPr lang="en-US"/>
        </a:p>
      </dgm:t>
    </dgm:pt>
    <dgm:pt modelId="{14A67207-2050-4E02-81D2-E9EA2A2EDA7C}" type="sibTrans" cxnId="{612BAD4C-107A-4550-B2F7-2FAE11E82970}">
      <dgm:prSet/>
      <dgm:spPr/>
      <dgm:t>
        <a:bodyPr/>
        <a:lstStyle/>
        <a:p>
          <a:endParaRPr lang="en-US"/>
        </a:p>
      </dgm:t>
    </dgm:pt>
    <dgm:pt modelId="{47718B93-9560-4D26-AE28-274194D1910D}">
      <dgm:prSet/>
      <dgm:spPr/>
      <dgm:t>
        <a:bodyPr/>
        <a:lstStyle/>
        <a:p>
          <a:r>
            <a:rPr lang="en-US"/>
            <a:t>Echo </a:t>
          </a:r>
        </a:p>
      </dgm:t>
    </dgm:pt>
    <dgm:pt modelId="{1B7A8D36-5D37-4436-A5AC-F74BA651E147}" type="parTrans" cxnId="{AE81D8A0-14AC-4BE6-8D0E-A8753A895D27}">
      <dgm:prSet/>
      <dgm:spPr/>
      <dgm:t>
        <a:bodyPr/>
        <a:lstStyle/>
        <a:p>
          <a:endParaRPr lang="en-US"/>
        </a:p>
      </dgm:t>
    </dgm:pt>
    <dgm:pt modelId="{5AC1AABC-116F-4BAF-9B0E-4EE2FAC5F4EB}" type="sibTrans" cxnId="{AE81D8A0-14AC-4BE6-8D0E-A8753A895D27}">
      <dgm:prSet/>
      <dgm:spPr/>
      <dgm:t>
        <a:bodyPr/>
        <a:lstStyle/>
        <a:p>
          <a:endParaRPr lang="en-US"/>
        </a:p>
      </dgm:t>
    </dgm:pt>
    <dgm:pt modelId="{FFC0DFB6-5BCD-4977-B0FA-3D86C7610006}" type="pres">
      <dgm:prSet presAssocID="{5B1EA36B-08B6-41D2-8D01-A9285853FE53}" presName="Name0" presStyleCnt="0">
        <dgm:presLayoutVars>
          <dgm:dir/>
          <dgm:resizeHandles val="exact"/>
        </dgm:presLayoutVars>
      </dgm:prSet>
      <dgm:spPr/>
    </dgm:pt>
    <dgm:pt modelId="{70342143-179F-4A37-9854-F4E359489171}" type="pres">
      <dgm:prSet presAssocID="{5B1EA36B-08B6-41D2-8D01-A9285853FE53}" presName="cycle" presStyleCnt="0"/>
      <dgm:spPr/>
    </dgm:pt>
    <dgm:pt modelId="{FE1D9FF2-3641-44E3-84F8-DFA0CCB4194E}" type="pres">
      <dgm:prSet presAssocID="{6F6223C6-28D7-49D9-BCF0-D6A89517B886}" presName="nodeFirstNode" presStyleLbl="node1" presStyleIdx="0" presStyleCnt="9">
        <dgm:presLayoutVars>
          <dgm:bulletEnabled val="1"/>
        </dgm:presLayoutVars>
      </dgm:prSet>
      <dgm:spPr/>
    </dgm:pt>
    <dgm:pt modelId="{8E33D880-3B27-4869-9FA5-E5146E3AEA9C}" type="pres">
      <dgm:prSet presAssocID="{CC07FEEE-25BA-4537-AE51-7669778A3BDE}" presName="sibTransFirstNode" presStyleLbl="bgShp" presStyleIdx="0" presStyleCnt="1"/>
      <dgm:spPr/>
    </dgm:pt>
    <dgm:pt modelId="{BE3B768D-96C1-43FD-A644-D054FC09610D}" type="pres">
      <dgm:prSet presAssocID="{67B9097D-02DB-493D-9947-08B52BD9F2DB}" presName="nodeFollowingNodes" presStyleLbl="node1" presStyleIdx="1" presStyleCnt="9">
        <dgm:presLayoutVars>
          <dgm:bulletEnabled val="1"/>
        </dgm:presLayoutVars>
      </dgm:prSet>
      <dgm:spPr/>
    </dgm:pt>
    <dgm:pt modelId="{41ED2C45-86B8-4D76-B667-B3A12452BD32}" type="pres">
      <dgm:prSet presAssocID="{C2A2DCF3-C732-4510-A6FE-0AEB31BAA9DE}" presName="nodeFollowingNodes" presStyleLbl="node1" presStyleIdx="2" presStyleCnt="9">
        <dgm:presLayoutVars>
          <dgm:bulletEnabled val="1"/>
        </dgm:presLayoutVars>
      </dgm:prSet>
      <dgm:spPr/>
    </dgm:pt>
    <dgm:pt modelId="{8617A732-20FB-428E-98A3-1CEDEE1E13BE}" type="pres">
      <dgm:prSet presAssocID="{C4674CDB-1749-4826-9466-A9DE9E7C4AAC}" presName="nodeFollowingNodes" presStyleLbl="node1" presStyleIdx="3" presStyleCnt="9">
        <dgm:presLayoutVars>
          <dgm:bulletEnabled val="1"/>
        </dgm:presLayoutVars>
      </dgm:prSet>
      <dgm:spPr/>
    </dgm:pt>
    <dgm:pt modelId="{89F1369D-66EE-4A67-BB20-DAD83993741C}" type="pres">
      <dgm:prSet presAssocID="{8E14036C-1DFC-4B2E-9C73-65AA9CAEE1F9}" presName="nodeFollowingNodes" presStyleLbl="node1" presStyleIdx="4" presStyleCnt="9">
        <dgm:presLayoutVars>
          <dgm:bulletEnabled val="1"/>
        </dgm:presLayoutVars>
      </dgm:prSet>
      <dgm:spPr/>
    </dgm:pt>
    <dgm:pt modelId="{00F699F3-D1E1-4F83-943C-AA2CC7DBE2EA}" type="pres">
      <dgm:prSet presAssocID="{36CF5E74-526F-4830-81C8-8E356F5C2025}" presName="nodeFollowingNodes" presStyleLbl="node1" presStyleIdx="5" presStyleCnt="9">
        <dgm:presLayoutVars>
          <dgm:bulletEnabled val="1"/>
        </dgm:presLayoutVars>
      </dgm:prSet>
      <dgm:spPr/>
    </dgm:pt>
    <dgm:pt modelId="{FB76A1E5-E901-4BB5-8B09-0A30E0FF4944}" type="pres">
      <dgm:prSet presAssocID="{F1646562-E144-491D-B901-7594DA9D922D}" presName="nodeFollowingNodes" presStyleLbl="node1" presStyleIdx="6" presStyleCnt="9">
        <dgm:presLayoutVars>
          <dgm:bulletEnabled val="1"/>
        </dgm:presLayoutVars>
      </dgm:prSet>
      <dgm:spPr/>
    </dgm:pt>
    <dgm:pt modelId="{C9157E21-465D-4B35-9372-CC748DA7F6D1}" type="pres">
      <dgm:prSet presAssocID="{B81045ED-3F3F-4605-81A9-B5CCCBC088D0}" presName="nodeFollowingNodes" presStyleLbl="node1" presStyleIdx="7" presStyleCnt="9">
        <dgm:presLayoutVars>
          <dgm:bulletEnabled val="1"/>
        </dgm:presLayoutVars>
      </dgm:prSet>
      <dgm:spPr/>
    </dgm:pt>
    <dgm:pt modelId="{63A9F784-D3C3-4876-BCE6-7346E996437D}" type="pres">
      <dgm:prSet presAssocID="{47718B93-9560-4D26-AE28-274194D1910D}" presName="nodeFollowingNodes" presStyleLbl="node1" presStyleIdx="8" presStyleCnt="9">
        <dgm:presLayoutVars>
          <dgm:bulletEnabled val="1"/>
        </dgm:presLayoutVars>
      </dgm:prSet>
      <dgm:spPr/>
    </dgm:pt>
  </dgm:ptLst>
  <dgm:cxnLst>
    <dgm:cxn modelId="{1ECAF607-DC35-4DF8-B503-9741FF2FD7D2}" srcId="{5B1EA36B-08B6-41D2-8D01-A9285853FE53}" destId="{6F6223C6-28D7-49D9-BCF0-D6A89517B886}" srcOrd="0" destOrd="0" parTransId="{196A2D05-20F9-4440-BEDA-B1286624AA70}" sibTransId="{CC07FEEE-25BA-4537-AE51-7669778A3BDE}"/>
    <dgm:cxn modelId="{5E39BE2D-BBEB-4D67-94DC-D882D61738BD}" srcId="{5B1EA36B-08B6-41D2-8D01-A9285853FE53}" destId="{8E14036C-1DFC-4B2E-9C73-65AA9CAEE1F9}" srcOrd="4" destOrd="0" parTransId="{44FDDB81-7AE7-4FA7-B257-B0E0AABB1627}" sibTransId="{851A805D-BC8E-48BB-9898-B830A58306E1}"/>
    <dgm:cxn modelId="{A964213B-2FFF-405C-ABE5-47C0B7ED42EB}" type="presOf" srcId="{67B9097D-02DB-493D-9947-08B52BD9F2DB}" destId="{BE3B768D-96C1-43FD-A644-D054FC09610D}" srcOrd="0" destOrd="0" presId="urn:microsoft.com/office/officeart/2005/8/layout/cycle3"/>
    <dgm:cxn modelId="{578E9B3B-B48C-4C8B-9906-46F3DD80AD36}" type="presOf" srcId="{36CF5E74-526F-4830-81C8-8E356F5C2025}" destId="{00F699F3-D1E1-4F83-943C-AA2CC7DBE2EA}" srcOrd="0" destOrd="0" presId="urn:microsoft.com/office/officeart/2005/8/layout/cycle3"/>
    <dgm:cxn modelId="{AA1F6F43-1755-4348-8788-CD99EEF769D3}" type="presOf" srcId="{47718B93-9560-4D26-AE28-274194D1910D}" destId="{63A9F784-D3C3-4876-BCE6-7346E996437D}" srcOrd="0" destOrd="0" presId="urn:microsoft.com/office/officeart/2005/8/layout/cycle3"/>
    <dgm:cxn modelId="{92C32A6B-E458-4FC3-A002-6314158A17F4}" srcId="{5B1EA36B-08B6-41D2-8D01-A9285853FE53}" destId="{36CF5E74-526F-4830-81C8-8E356F5C2025}" srcOrd="5" destOrd="0" parTransId="{920DF1A5-5F0F-44A0-B2C4-07983CED486B}" sibTransId="{F6F577E9-A26D-4060-8DAE-2924696D240A}"/>
    <dgm:cxn modelId="{68A7434C-8123-4B39-99E6-A85721B4A714}" type="presOf" srcId="{CC07FEEE-25BA-4537-AE51-7669778A3BDE}" destId="{8E33D880-3B27-4869-9FA5-E5146E3AEA9C}" srcOrd="0" destOrd="0" presId="urn:microsoft.com/office/officeart/2005/8/layout/cycle3"/>
    <dgm:cxn modelId="{612BAD4C-107A-4550-B2F7-2FAE11E82970}" srcId="{5B1EA36B-08B6-41D2-8D01-A9285853FE53}" destId="{B81045ED-3F3F-4605-81A9-B5CCCBC088D0}" srcOrd="7" destOrd="0" parTransId="{B240FF79-06C5-4960-81C4-F70737AEDC0F}" sibTransId="{14A67207-2050-4E02-81D2-E9EA2A2EDA7C}"/>
    <dgm:cxn modelId="{FC07CD4C-9A12-4D04-9851-A9C5746128A3}" type="presOf" srcId="{8E14036C-1DFC-4B2E-9C73-65AA9CAEE1F9}" destId="{89F1369D-66EE-4A67-BB20-DAD83993741C}" srcOrd="0" destOrd="0" presId="urn:microsoft.com/office/officeart/2005/8/layout/cycle3"/>
    <dgm:cxn modelId="{B330F253-BEC5-48B9-80FE-9877B77104E6}" type="presOf" srcId="{F1646562-E144-491D-B901-7594DA9D922D}" destId="{FB76A1E5-E901-4BB5-8B09-0A30E0FF4944}" srcOrd="0" destOrd="0" presId="urn:microsoft.com/office/officeart/2005/8/layout/cycle3"/>
    <dgm:cxn modelId="{9F1E9756-644C-4C01-B0A5-82D03189C076}" srcId="{5B1EA36B-08B6-41D2-8D01-A9285853FE53}" destId="{F1646562-E144-491D-B901-7594DA9D922D}" srcOrd="6" destOrd="0" parTransId="{96C0B2EE-836F-4642-B26E-872E1D0E5315}" sibTransId="{D39B1C25-566F-4D3C-8059-E47CE0260B8C}"/>
    <dgm:cxn modelId="{07695B84-9C38-4EDE-8509-ADE63DCDF373}" type="presOf" srcId="{B81045ED-3F3F-4605-81A9-B5CCCBC088D0}" destId="{C9157E21-465D-4B35-9372-CC748DA7F6D1}" srcOrd="0" destOrd="0" presId="urn:microsoft.com/office/officeart/2005/8/layout/cycle3"/>
    <dgm:cxn modelId="{B4D64E8E-1056-4681-90DF-EE67332D900D}" type="presOf" srcId="{C2A2DCF3-C732-4510-A6FE-0AEB31BAA9DE}" destId="{41ED2C45-86B8-4D76-B667-B3A12452BD32}" srcOrd="0" destOrd="0" presId="urn:microsoft.com/office/officeart/2005/8/layout/cycle3"/>
    <dgm:cxn modelId="{AE81D8A0-14AC-4BE6-8D0E-A8753A895D27}" srcId="{5B1EA36B-08B6-41D2-8D01-A9285853FE53}" destId="{47718B93-9560-4D26-AE28-274194D1910D}" srcOrd="8" destOrd="0" parTransId="{1B7A8D36-5D37-4436-A5AC-F74BA651E147}" sibTransId="{5AC1AABC-116F-4BAF-9B0E-4EE2FAC5F4EB}"/>
    <dgm:cxn modelId="{65B17BA1-DA3D-459E-9CDC-5B0A69AA7497}" type="presOf" srcId="{C4674CDB-1749-4826-9466-A9DE9E7C4AAC}" destId="{8617A732-20FB-428E-98A3-1CEDEE1E13BE}" srcOrd="0" destOrd="0" presId="urn:microsoft.com/office/officeart/2005/8/layout/cycle3"/>
    <dgm:cxn modelId="{977E52A4-97F9-41BD-86AD-9C038B20C785}" srcId="{5B1EA36B-08B6-41D2-8D01-A9285853FE53}" destId="{C2A2DCF3-C732-4510-A6FE-0AEB31BAA9DE}" srcOrd="2" destOrd="0" parTransId="{8EB41D25-795D-4726-985F-F4BBDC8C9112}" sibTransId="{CB019A7A-A807-4206-983F-2AC7ADAB83BE}"/>
    <dgm:cxn modelId="{D1603AA8-CF87-496A-962E-2848B8AF1325}" type="presOf" srcId="{5B1EA36B-08B6-41D2-8D01-A9285853FE53}" destId="{FFC0DFB6-5BCD-4977-B0FA-3D86C7610006}" srcOrd="0" destOrd="0" presId="urn:microsoft.com/office/officeart/2005/8/layout/cycle3"/>
    <dgm:cxn modelId="{F67808BE-CBAA-43D6-BD83-8FDA5EEC19FA}" srcId="{5B1EA36B-08B6-41D2-8D01-A9285853FE53}" destId="{67B9097D-02DB-493D-9947-08B52BD9F2DB}" srcOrd="1" destOrd="0" parTransId="{D51D1DE2-1DB6-44F0-95B5-7FB240A119D6}" sibTransId="{20A19A59-C107-4FB1-B6F9-D54C95610D27}"/>
    <dgm:cxn modelId="{E0B5B3E6-11E7-467E-84CB-E3E5388F2D96}" type="presOf" srcId="{6F6223C6-28D7-49D9-BCF0-D6A89517B886}" destId="{FE1D9FF2-3641-44E3-84F8-DFA0CCB4194E}" srcOrd="0" destOrd="0" presId="urn:microsoft.com/office/officeart/2005/8/layout/cycle3"/>
    <dgm:cxn modelId="{D7757FEA-94EB-44EC-BA32-7A22DE1F24C3}" srcId="{5B1EA36B-08B6-41D2-8D01-A9285853FE53}" destId="{C4674CDB-1749-4826-9466-A9DE9E7C4AAC}" srcOrd="3" destOrd="0" parTransId="{57D33489-AA5A-46A2-9939-15CC0209269E}" sibTransId="{692ACD14-7A2E-46ED-8712-895726168AAB}"/>
    <dgm:cxn modelId="{ABF5470F-5BA6-4F14-ACBC-B09FA3F2DB7A}" type="presParOf" srcId="{FFC0DFB6-5BCD-4977-B0FA-3D86C7610006}" destId="{70342143-179F-4A37-9854-F4E359489171}" srcOrd="0" destOrd="0" presId="urn:microsoft.com/office/officeart/2005/8/layout/cycle3"/>
    <dgm:cxn modelId="{74382839-C8BD-411F-8C28-520ADACCF45D}" type="presParOf" srcId="{70342143-179F-4A37-9854-F4E359489171}" destId="{FE1D9FF2-3641-44E3-84F8-DFA0CCB4194E}" srcOrd="0" destOrd="0" presId="urn:microsoft.com/office/officeart/2005/8/layout/cycle3"/>
    <dgm:cxn modelId="{E7197A9A-FE66-4136-B7C9-C2BAD02929D0}" type="presParOf" srcId="{70342143-179F-4A37-9854-F4E359489171}" destId="{8E33D880-3B27-4869-9FA5-E5146E3AEA9C}" srcOrd="1" destOrd="0" presId="urn:microsoft.com/office/officeart/2005/8/layout/cycle3"/>
    <dgm:cxn modelId="{5A9BB5DA-7991-4E2E-B303-0AFB51E4DCB3}" type="presParOf" srcId="{70342143-179F-4A37-9854-F4E359489171}" destId="{BE3B768D-96C1-43FD-A644-D054FC09610D}" srcOrd="2" destOrd="0" presId="urn:microsoft.com/office/officeart/2005/8/layout/cycle3"/>
    <dgm:cxn modelId="{C28B844C-7D53-4A6B-B85A-9E32B4DF949A}" type="presParOf" srcId="{70342143-179F-4A37-9854-F4E359489171}" destId="{41ED2C45-86B8-4D76-B667-B3A12452BD32}" srcOrd="3" destOrd="0" presId="urn:microsoft.com/office/officeart/2005/8/layout/cycle3"/>
    <dgm:cxn modelId="{5B8AAEA2-4728-4EB6-AA62-56B500D53CBA}" type="presParOf" srcId="{70342143-179F-4A37-9854-F4E359489171}" destId="{8617A732-20FB-428E-98A3-1CEDEE1E13BE}" srcOrd="4" destOrd="0" presId="urn:microsoft.com/office/officeart/2005/8/layout/cycle3"/>
    <dgm:cxn modelId="{74DBB9D5-46E6-4ECD-8E25-9C5336BA1D9C}" type="presParOf" srcId="{70342143-179F-4A37-9854-F4E359489171}" destId="{89F1369D-66EE-4A67-BB20-DAD83993741C}" srcOrd="5" destOrd="0" presId="urn:microsoft.com/office/officeart/2005/8/layout/cycle3"/>
    <dgm:cxn modelId="{A7AEF9A7-855E-4CAB-A771-8499BE00B4E4}" type="presParOf" srcId="{70342143-179F-4A37-9854-F4E359489171}" destId="{00F699F3-D1E1-4F83-943C-AA2CC7DBE2EA}" srcOrd="6" destOrd="0" presId="urn:microsoft.com/office/officeart/2005/8/layout/cycle3"/>
    <dgm:cxn modelId="{52FD8487-1E66-4E6C-9EC6-DA8020A63FAD}" type="presParOf" srcId="{70342143-179F-4A37-9854-F4E359489171}" destId="{FB76A1E5-E901-4BB5-8B09-0A30E0FF4944}" srcOrd="7" destOrd="0" presId="urn:microsoft.com/office/officeart/2005/8/layout/cycle3"/>
    <dgm:cxn modelId="{89DCA7E7-FBE7-4ADA-BE1D-37D365665F9B}" type="presParOf" srcId="{70342143-179F-4A37-9854-F4E359489171}" destId="{C9157E21-465D-4B35-9372-CC748DA7F6D1}" srcOrd="8" destOrd="0" presId="urn:microsoft.com/office/officeart/2005/8/layout/cycle3"/>
    <dgm:cxn modelId="{9CE82F4D-8198-4D80-A937-BB9AE46C8F13}" type="presParOf" srcId="{70342143-179F-4A37-9854-F4E359489171}" destId="{63A9F784-D3C3-4876-BCE6-7346E996437D}" srcOrd="9"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E4EFA-D47E-428E-820E-653550C81040}">
      <dsp:nvSpPr>
        <dsp:cNvPr id="0" name=""/>
        <dsp:cNvSpPr/>
      </dsp:nvSpPr>
      <dsp:spPr>
        <a:xfrm>
          <a:off x="3201" y="1169494"/>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7ECFAB-068C-4DD1-AD1F-4098FE3B5C78}">
      <dsp:nvSpPr>
        <dsp:cNvPr id="0" name=""/>
        <dsp:cNvSpPr/>
      </dsp:nvSpPr>
      <dsp:spPr>
        <a:xfrm>
          <a:off x="257188" y="1410781"/>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Use Case Diagram</a:t>
          </a:r>
        </a:p>
      </dsp:txBody>
      <dsp:txXfrm>
        <a:off x="299702" y="1453295"/>
        <a:ext cx="2200851" cy="1366505"/>
      </dsp:txXfrm>
    </dsp:sp>
    <dsp:sp modelId="{FEB70182-3AB6-4414-909C-87C86A97D5EF}">
      <dsp:nvSpPr>
        <dsp:cNvPr id="0" name=""/>
        <dsp:cNvSpPr/>
      </dsp:nvSpPr>
      <dsp:spPr>
        <a:xfrm>
          <a:off x="2797054" y="1169494"/>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E4CE0B-A349-49AA-8DB4-C6713782E9CD}">
      <dsp:nvSpPr>
        <dsp:cNvPr id="0" name=""/>
        <dsp:cNvSpPr/>
      </dsp:nvSpPr>
      <dsp:spPr>
        <a:xfrm>
          <a:off x="3051041" y="1410781"/>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Class Model Diagram</a:t>
          </a:r>
        </a:p>
      </dsp:txBody>
      <dsp:txXfrm>
        <a:off x="3093555" y="1453295"/>
        <a:ext cx="2200851" cy="1366505"/>
      </dsp:txXfrm>
    </dsp:sp>
    <dsp:sp modelId="{A3A75D8D-BE39-4FCB-B52A-F6E787BC3A9C}">
      <dsp:nvSpPr>
        <dsp:cNvPr id="0" name=""/>
        <dsp:cNvSpPr/>
      </dsp:nvSpPr>
      <dsp:spPr>
        <a:xfrm>
          <a:off x="5590907" y="1169494"/>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D9A193-B304-4883-9D11-D40E0E2F1CA2}">
      <dsp:nvSpPr>
        <dsp:cNvPr id="0" name=""/>
        <dsp:cNvSpPr/>
      </dsp:nvSpPr>
      <dsp:spPr>
        <a:xfrm>
          <a:off x="5844894" y="1410781"/>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Activity Diagram</a:t>
          </a:r>
        </a:p>
      </dsp:txBody>
      <dsp:txXfrm>
        <a:off x="5887408" y="1453295"/>
        <a:ext cx="2200851" cy="1366505"/>
      </dsp:txXfrm>
    </dsp:sp>
    <dsp:sp modelId="{1F78C5E7-8F62-4EDA-9677-1F59DCEEB179}">
      <dsp:nvSpPr>
        <dsp:cNvPr id="0" name=""/>
        <dsp:cNvSpPr/>
      </dsp:nvSpPr>
      <dsp:spPr>
        <a:xfrm>
          <a:off x="8384760" y="1169494"/>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612BD6-D6EB-4D93-95D2-87A81AE56663}">
      <dsp:nvSpPr>
        <dsp:cNvPr id="0" name=""/>
        <dsp:cNvSpPr/>
      </dsp:nvSpPr>
      <dsp:spPr>
        <a:xfrm>
          <a:off x="8638747" y="1410781"/>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Sequence Diagram</a:t>
          </a:r>
        </a:p>
      </dsp:txBody>
      <dsp:txXfrm>
        <a:off x="8681261" y="1453295"/>
        <a:ext cx="2200851" cy="1366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43641-5757-478C-B45F-5FBA5306AD8E}">
      <dsp:nvSpPr>
        <dsp:cNvPr id="0" name=""/>
        <dsp:cNvSpPr/>
      </dsp:nvSpPr>
      <dsp:spPr>
        <a:xfrm>
          <a:off x="0" y="2831"/>
          <a:ext cx="6651948"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A5A2861-3FFD-44D3-8A89-51E123D8842B}">
      <dsp:nvSpPr>
        <dsp:cNvPr id="0" name=""/>
        <dsp:cNvSpPr/>
      </dsp:nvSpPr>
      <dsp:spPr>
        <a:xfrm>
          <a:off x="0" y="2831"/>
          <a:ext cx="6651948" cy="1930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Landing</a:t>
          </a:r>
        </a:p>
      </dsp:txBody>
      <dsp:txXfrm>
        <a:off x="0" y="2831"/>
        <a:ext cx="6651948" cy="1930765"/>
      </dsp:txXfrm>
    </dsp:sp>
    <dsp:sp modelId="{168EDA8D-323F-4054-9C18-1755D79CF8C8}">
      <dsp:nvSpPr>
        <dsp:cNvPr id="0" name=""/>
        <dsp:cNvSpPr/>
      </dsp:nvSpPr>
      <dsp:spPr>
        <a:xfrm>
          <a:off x="0" y="1933597"/>
          <a:ext cx="6651948"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EAFF1B1-329C-40A0-A054-083654B0C50A}">
      <dsp:nvSpPr>
        <dsp:cNvPr id="0" name=""/>
        <dsp:cNvSpPr/>
      </dsp:nvSpPr>
      <dsp:spPr>
        <a:xfrm>
          <a:off x="0" y="1933597"/>
          <a:ext cx="6651948" cy="1930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Login</a:t>
          </a:r>
        </a:p>
      </dsp:txBody>
      <dsp:txXfrm>
        <a:off x="0" y="1933597"/>
        <a:ext cx="6651948" cy="1930765"/>
      </dsp:txXfrm>
    </dsp:sp>
    <dsp:sp modelId="{4CAA111F-31A1-454D-8F45-44E072558547}">
      <dsp:nvSpPr>
        <dsp:cNvPr id="0" name=""/>
        <dsp:cNvSpPr/>
      </dsp:nvSpPr>
      <dsp:spPr>
        <a:xfrm>
          <a:off x="0" y="3864362"/>
          <a:ext cx="6651948"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A3F2383-EB84-4F57-AD7B-C29D20AEE8E4}">
      <dsp:nvSpPr>
        <dsp:cNvPr id="0" name=""/>
        <dsp:cNvSpPr/>
      </dsp:nvSpPr>
      <dsp:spPr>
        <a:xfrm>
          <a:off x="0" y="3864362"/>
          <a:ext cx="6651948" cy="1930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Enrollment</a:t>
          </a:r>
        </a:p>
      </dsp:txBody>
      <dsp:txXfrm>
        <a:off x="0" y="3864362"/>
        <a:ext cx="6651948" cy="19307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3D880-3B27-4869-9FA5-E5146E3AEA9C}">
      <dsp:nvSpPr>
        <dsp:cNvPr id="0" name=""/>
        <dsp:cNvSpPr/>
      </dsp:nvSpPr>
      <dsp:spPr>
        <a:xfrm>
          <a:off x="420780" y="-67742"/>
          <a:ext cx="5900945" cy="5900945"/>
        </a:xfrm>
        <a:prstGeom prst="circularArrow">
          <a:avLst>
            <a:gd name="adj1" fmla="val 5544"/>
            <a:gd name="adj2" fmla="val 330680"/>
            <a:gd name="adj3" fmla="val 14770646"/>
            <a:gd name="adj4" fmla="val 16805661"/>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1D9FF2-3641-44E3-84F8-DFA0CCB4194E}">
      <dsp:nvSpPr>
        <dsp:cNvPr id="0" name=""/>
        <dsp:cNvSpPr/>
      </dsp:nvSpPr>
      <dsp:spPr>
        <a:xfrm>
          <a:off x="2620622" y="324"/>
          <a:ext cx="1501261" cy="750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Keeping the User logged into the website</a:t>
          </a:r>
        </a:p>
      </dsp:txBody>
      <dsp:txXfrm>
        <a:off x="2657265" y="36967"/>
        <a:ext cx="1427975" cy="677344"/>
      </dsp:txXfrm>
    </dsp:sp>
    <dsp:sp modelId="{BE3B768D-96C1-43FD-A644-D054FC09610D}">
      <dsp:nvSpPr>
        <dsp:cNvPr id="0" name=""/>
        <dsp:cNvSpPr/>
      </dsp:nvSpPr>
      <dsp:spPr>
        <a:xfrm>
          <a:off x="4238129" y="589048"/>
          <a:ext cx="1501261" cy="750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Connect to the Database </a:t>
          </a:r>
        </a:p>
      </dsp:txBody>
      <dsp:txXfrm>
        <a:off x="4274772" y="625691"/>
        <a:ext cx="1427975" cy="677344"/>
      </dsp:txXfrm>
    </dsp:sp>
    <dsp:sp modelId="{41ED2C45-86B8-4D76-B667-B3A12452BD32}">
      <dsp:nvSpPr>
        <dsp:cNvPr id="0" name=""/>
        <dsp:cNvSpPr/>
      </dsp:nvSpPr>
      <dsp:spPr>
        <a:xfrm>
          <a:off x="5098787" y="2079751"/>
          <a:ext cx="1501261" cy="750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$_SESSION[] </a:t>
          </a:r>
        </a:p>
      </dsp:txBody>
      <dsp:txXfrm>
        <a:off x="5135430" y="2116394"/>
        <a:ext cx="1427975" cy="677344"/>
      </dsp:txXfrm>
    </dsp:sp>
    <dsp:sp modelId="{8617A732-20FB-428E-98A3-1CEDEE1E13BE}">
      <dsp:nvSpPr>
        <dsp:cNvPr id="0" name=""/>
        <dsp:cNvSpPr/>
      </dsp:nvSpPr>
      <dsp:spPr>
        <a:xfrm>
          <a:off x="4799884" y="3774916"/>
          <a:ext cx="1501261" cy="750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ISSET($_POST)</a:t>
          </a:r>
        </a:p>
      </dsp:txBody>
      <dsp:txXfrm>
        <a:off x="4836527" y="3811559"/>
        <a:ext cx="1427975" cy="677344"/>
      </dsp:txXfrm>
    </dsp:sp>
    <dsp:sp modelId="{89F1369D-66EE-4A67-BB20-DAD83993741C}">
      <dsp:nvSpPr>
        <dsp:cNvPr id="0" name=""/>
        <dsp:cNvSpPr/>
      </dsp:nvSpPr>
      <dsp:spPr>
        <a:xfrm>
          <a:off x="3481280" y="4881356"/>
          <a:ext cx="1501261" cy="750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Get_Results():</a:t>
          </a:r>
        </a:p>
      </dsp:txBody>
      <dsp:txXfrm>
        <a:off x="3517923" y="4917999"/>
        <a:ext cx="1427975" cy="677344"/>
      </dsp:txXfrm>
    </dsp:sp>
    <dsp:sp modelId="{00F699F3-D1E1-4F83-943C-AA2CC7DBE2EA}">
      <dsp:nvSpPr>
        <dsp:cNvPr id="0" name=""/>
        <dsp:cNvSpPr/>
      </dsp:nvSpPr>
      <dsp:spPr>
        <a:xfrm>
          <a:off x="1759964" y="4881356"/>
          <a:ext cx="1501261" cy="750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Prepare()</a:t>
          </a:r>
        </a:p>
      </dsp:txBody>
      <dsp:txXfrm>
        <a:off x="1796607" y="4917999"/>
        <a:ext cx="1427975" cy="677344"/>
      </dsp:txXfrm>
    </dsp:sp>
    <dsp:sp modelId="{FB76A1E5-E901-4BB5-8B09-0A30E0FF4944}">
      <dsp:nvSpPr>
        <dsp:cNvPr id="0" name=""/>
        <dsp:cNvSpPr/>
      </dsp:nvSpPr>
      <dsp:spPr>
        <a:xfrm>
          <a:off x="441360" y="3774916"/>
          <a:ext cx="1501261" cy="750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Bind_Param()</a:t>
          </a:r>
        </a:p>
      </dsp:txBody>
      <dsp:txXfrm>
        <a:off x="478003" y="3811559"/>
        <a:ext cx="1427975" cy="677344"/>
      </dsp:txXfrm>
    </dsp:sp>
    <dsp:sp modelId="{C9157E21-465D-4B35-9372-CC748DA7F6D1}">
      <dsp:nvSpPr>
        <dsp:cNvPr id="0" name=""/>
        <dsp:cNvSpPr/>
      </dsp:nvSpPr>
      <dsp:spPr>
        <a:xfrm>
          <a:off x="142457" y="2079751"/>
          <a:ext cx="1501261" cy="750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Execute()</a:t>
          </a:r>
        </a:p>
      </dsp:txBody>
      <dsp:txXfrm>
        <a:off x="179100" y="2116394"/>
        <a:ext cx="1427975" cy="677344"/>
      </dsp:txXfrm>
    </dsp:sp>
    <dsp:sp modelId="{63A9F784-D3C3-4876-BCE6-7346E996437D}">
      <dsp:nvSpPr>
        <dsp:cNvPr id="0" name=""/>
        <dsp:cNvSpPr/>
      </dsp:nvSpPr>
      <dsp:spPr>
        <a:xfrm>
          <a:off x="1003115" y="589048"/>
          <a:ext cx="1501261" cy="750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Echo </a:t>
          </a:r>
        </a:p>
      </dsp:txBody>
      <dsp:txXfrm>
        <a:off x="1039758" y="625691"/>
        <a:ext cx="1427975" cy="6773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E572-00E4-C87B-F31B-A73CE0C869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419D4C-727F-FAA6-94F9-58864D38EC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92E205-B746-2CC6-8939-0EB3B2577985}"/>
              </a:ext>
            </a:extLst>
          </p:cNvPr>
          <p:cNvSpPr>
            <a:spLocks noGrp="1"/>
          </p:cNvSpPr>
          <p:nvPr>
            <p:ph type="dt" sz="half" idx="10"/>
          </p:nvPr>
        </p:nvSpPr>
        <p:spPr/>
        <p:txBody>
          <a:bodyPr/>
          <a:lstStyle/>
          <a:p>
            <a:fld id="{DEDD7BB8-6D9E-42A1-A634-488D8243C1BB}" type="datetimeFigureOut">
              <a:rPr lang="en-US" smtClean="0"/>
              <a:t>8/24/2023</a:t>
            </a:fld>
            <a:endParaRPr lang="en-US"/>
          </a:p>
        </p:txBody>
      </p:sp>
      <p:sp>
        <p:nvSpPr>
          <p:cNvPr id="5" name="Footer Placeholder 4">
            <a:extLst>
              <a:ext uri="{FF2B5EF4-FFF2-40B4-BE49-F238E27FC236}">
                <a16:creationId xmlns:a16="http://schemas.microsoft.com/office/drawing/2014/main" id="{092697C2-FABA-4ED6-295A-CE54C3F99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E50C1-2881-FA70-7FA7-ED67398E00F7}"/>
              </a:ext>
            </a:extLst>
          </p:cNvPr>
          <p:cNvSpPr>
            <a:spLocks noGrp="1"/>
          </p:cNvSpPr>
          <p:nvPr>
            <p:ph type="sldNum" sz="quarter" idx="12"/>
          </p:nvPr>
        </p:nvSpPr>
        <p:spPr/>
        <p:txBody>
          <a:bodyPr/>
          <a:lstStyle/>
          <a:p>
            <a:fld id="{E2F6AEA5-6C46-4F10-ABF9-0E3F5D5AAC35}" type="slidenum">
              <a:rPr lang="en-US" smtClean="0"/>
              <a:t>‹#›</a:t>
            </a:fld>
            <a:endParaRPr lang="en-US"/>
          </a:p>
        </p:txBody>
      </p:sp>
    </p:spTree>
    <p:extLst>
      <p:ext uri="{BB962C8B-B14F-4D97-AF65-F5344CB8AC3E}">
        <p14:creationId xmlns:p14="http://schemas.microsoft.com/office/powerpoint/2010/main" val="327444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B853-F0FD-D058-52BD-CA517476DC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95891B-AEB4-D92E-CE5C-2A44DC913F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39948-F402-98C6-CE10-CE40EFDB3BEA}"/>
              </a:ext>
            </a:extLst>
          </p:cNvPr>
          <p:cNvSpPr>
            <a:spLocks noGrp="1"/>
          </p:cNvSpPr>
          <p:nvPr>
            <p:ph type="dt" sz="half" idx="10"/>
          </p:nvPr>
        </p:nvSpPr>
        <p:spPr/>
        <p:txBody>
          <a:bodyPr/>
          <a:lstStyle/>
          <a:p>
            <a:fld id="{DEDD7BB8-6D9E-42A1-A634-488D8243C1BB}" type="datetimeFigureOut">
              <a:rPr lang="en-US" smtClean="0"/>
              <a:t>8/24/2023</a:t>
            </a:fld>
            <a:endParaRPr lang="en-US"/>
          </a:p>
        </p:txBody>
      </p:sp>
      <p:sp>
        <p:nvSpPr>
          <p:cNvPr id="5" name="Footer Placeholder 4">
            <a:extLst>
              <a:ext uri="{FF2B5EF4-FFF2-40B4-BE49-F238E27FC236}">
                <a16:creationId xmlns:a16="http://schemas.microsoft.com/office/drawing/2014/main" id="{C367D4ED-89FA-EB4E-460C-90BD7318D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85961-8420-1B71-0A09-CF666520AD3E}"/>
              </a:ext>
            </a:extLst>
          </p:cNvPr>
          <p:cNvSpPr>
            <a:spLocks noGrp="1"/>
          </p:cNvSpPr>
          <p:nvPr>
            <p:ph type="sldNum" sz="quarter" idx="12"/>
          </p:nvPr>
        </p:nvSpPr>
        <p:spPr/>
        <p:txBody>
          <a:bodyPr/>
          <a:lstStyle/>
          <a:p>
            <a:fld id="{E2F6AEA5-6C46-4F10-ABF9-0E3F5D5AAC35}" type="slidenum">
              <a:rPr lang="en-US" smtClean="0"/>
              <a:t>‹#›</a:t>
            </a:fld>
            <a:endParaRPr lang="en-US"/>
          </a:p>
        </p:txBody>
      </p:sp>
    </p:spTree>
    <p:extLst>
      <p:ext uri="{BB962C8B-B14F-4D97-AF65-F5344CB8AC3E}">
        <p14:creationId xmlns:p14="http://schemas.microsoft.com/office/powerpoint/2010/main" val="414752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0AA13F-C8CC-55F4-FD7B-A38874C6EA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15739C-EADD-6BCB-4EE8-A507D7D4DB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4BDCE-22DF-0A79-3ADD-2B233CAC035F}"/>
              </a:ext>
            </a:extLst>
          </p:cNvPr>
          <p:cNvSpPr>
            <a:spLocks noGrp="1"/>
          </p:cNvSpPr>
          <p:nvPr>
            <p:ph type="dt" sz="half" idx="10"/>
          </p:nvPr>
        </p:nvSpPr>
        <p:spPr/>
        <p:txBody>
          <a:bodyPr/>
          <a:lstStyle/>
          <a:p>
            <a:fld id="{DEDD7BB8-6D9E-42A1-A634-488D8243C1BB}" type="datetimeFigureOut">
              <a:rPr lang="en-US" smtClean="0"/>
              <a:t>8/24/2023</a:t>
            </a:fld>
            <a:endParaRPr lang="en-US"/>
          </a:p>
        </p:txBody>
      </p:sp>
      <p:sp>
        <p:nvSpPr>
          <p:cNvPr id="5" name="Footer Placeholder 4">
            <a:extLst>
              <a:ext uri="{FF2B5EF4-FFF2-40B4-BE49-F238E27FC236}">
                <a16:creationId xmlns:a16="http://schemas.microsoft.com/office/drawing/2014/main" id="{463E8272-2F0B-7AE0-2C0E-5BFDA642B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9822A-7605-147C-FDBE-3A679B2E3778}"/>
              </a:ext>
            </a:extLst>
          </p:cNvPr>
          <p:cNvSpPr>
            <a:spLocks noGrp="1"/>
          </p:cNvSpPr>
          <p:nvPr>
            <p:ph type="sldNum" sz="quarter" idx="12"/>
          </p:nvPr>
        </p:nvSpPr>
        <p:spPr/>
        <p:txBody>
          <a:bodyPr/>
          <a:lstStyle/>
          <a:p>
            <a:fld id="{E2F6AEA5-6C46-4F10-ABF9-0E3F5D5AAC35}" type="slidenum">
              <a:rPr lang="en-US" smtClean="0"/>
              <a:t>‹#›</a:t>
            </a:fld>
            <a:endParaRPr lang="en-US"/>
          </a:p>
        </p:txBody>
      </p:sp>
    </p:spTree>
    <p:extLst>
      <p:ext uri="{BB962C8B-B14F-4D97-AF65-F5344CB8AC3E}">
        <p14:creationId xmlns:p14="http://schemas.microsoft.com/office/powerpoint/2010/main" val="77695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F416-482A-9AF6-F1E6-87A95C1256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8B8F29-ED78-115D-44CB-355902352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8823C-FD41-8527-CFD2-51316B7ACDD2}"/>
              </a:ext>
            </a:extLst>
          </p:cNvPr>
          <p:cNvSpPr>
            <a:spLocks noGrp="1"/>
          </p:cNvSpPr>
          <p:nvPr>
            <p:ph type="dt" sz="half" idx="10"/>
          </p:nvPr>
        </p:nvSpPr>
        <p:spPr/>
        <p:txBody>
          <a:bodyPr/>
          <a:lstStyle/>
          <a:p>
            <a:fld id="{DEDD7BB8-6D9E-42A1-A634-488D8243C1BB}" type="datetimeFigureOut">
              <a:rPr lang="en-US" smtClean="0"/>
              <a:t>8/24/2023</a:t>
            </a:fld>
            <a:endParaRPr lang="en-US"/>
          </a:p>
        </p:txBody>
      </p:sp>
      <p:sp>
        <p:nvSpPr>
          <p:cNvPr id="5" name="Footer Placeholder 4">
            <a:extLst>
              <a:ext uri="{FF2B5EF4-FFF2-40B4-BE49-F238E27FC236}">
                <a16:creationId xmlns:a16="http://schemas.microsoft.com/office/drawing/2014/main" id="{4D48555D-552F-52DE-D591-3F51A6394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85CD8-5721-0562-6675-D2837908336D}"/>
              </a:ext>
            </a:extLst>
          </p:cNvPr>
          <p:cNvSpPr>
            <a:spLocks noGrp="1"/>
          </p:cNvSpPr>
          <p:nvPr>
            <p:ph type="sldNum" sz="quarter" idx="12"/>
          </p:nvPr>
        </p:nvSpPr>
        <p:spPr/>
        <p:txBody>
          <a:bodyPr/>
          <a:lstStyle/>
          <a:p>
            <a:fld id="{E2F6AEA5-6C46-4F10-ABF9-0E3F5D5AAC35}" type="slidenum">
              <a:rPr lang="en-US" smtClean="0"/>
              <a:t>‹#›</a:t>
            </a:fld>
            <a:endParaRPr lang="en-US"/>
          </a:p>
        </p:txBody>
      </p:sp>
    </p:spTree>
    <p:extLst>
      <p:ext uri="{BB962C8B-B14F-4D97-AF65-F5344CB8AC3E}">
        <p14:creationId xmlns:p14="http://schemas.microsoft.com/office/powerpoint/2010/main" val="240521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E97E-9E6E-8523-0F0B-843C1245BF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FBFB99-E237-06FC-814A-77A64E5FF4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BBC572-5DEF-30EF-BAF7-7BB1895E607F}"/>
              </a:ext>
            </a:extLst>
          </p:cNvPr>
          <p:cNvSpPr>
            <a:spLocks noGrp="1"/>
          </p:cNvSpPr>
          <p:nvPr>
            <p:ph type="dt" sz="half" idx="10"/>
          </p:nvPr>
        </p:nvSpPr>
        <p:spPr/>
        <p:txBody>
          <a:bodyPr/>
          <a:lstStyle/>
          <a:p>
            <a:fld id="{DEDD7BB8-6D9E-42A1-A634-488D8243C1BB}" type="datetimeFigureOut">
              <a:rPr lang="en-US" smtClean="0"/>
              <a:t>8/24/2023</a:t>
            </a:fld>
            <a:endParaRPr lang="en-US"/>
          </a:p>
        </p:txBody>
      </p:sp>
      <p:sp>
        <p:nvSpPr>
          <p:cNvPr id="5" name="Footer Placeholder 4">
            <a:extLst>
              <a:ext uri="{FF2B5EF4-FFF2-40B4-BE49-F238E27FC236}">
                <a16:creationId xmlns:a16="http://schemas.microsoft.com/office/drawing/2014/main" id="{0D3E9537-6F36-13A8-B4C6-190F64D1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964F1-E8D7-0C3A-D0FD-DAFEC6C973FF}"/>
              </a:ext>
            </a:extLst>
          </p:cNvPr>
          <p:cNvSpPr>
            <a:spLocks noGrp="1"/>
          </p:cNvSpPr>
          <p:nvPr>
            <p:ph type="sldNum" sz="quarter" idx="12"/>
          </p:nvPr>
        </p:nvSpPr>
        <p:spPr/>
        <p:txBody>
          <a:bodyPr/>
          <a:lstStyle/>
          <a:p>
            <a:fld id="{E2F6AEA5-6C46-4F10-ABF9-0E3F5D5AAC35}" type="slidenum">
              <a:rPr lang="en-US" smtClean="0"/>
              <a:t>‹#›</a:t>
            </a:fld>
            <a:endParaRPr lang="en-US"/>
          </a:p>
        </p:txBody>
      </p:sp>
    </p:spTree>
    <p:extLst>
      <p:ext uri="{BB962C8B-B14F-4D97-AF65-F5344CB8AC3E}">
        <p14:creationId xmlns:p14="http://schemas.microsoft.com/office/powerpoint/2010/main" val="435268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C08D-4C96-ECF7-B781-4394BACCAD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426A0-13BC-43E7-4ECE-276BB32FBD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7876F5-5761-E9B6-97FB-D85036D291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57D322-8C0C-2DD0-352F-05798F9BC21B}"/>
              </a:ext>
            </a:extLst>
          </p:cNvPr>
          <p:cNvSpPr>
            <a:spLocks noGrp="1"/>
          </p:cNvSpPr>
          <p:nvPr>
            <p:ph type="dt" sz="half" idx="10"/>
          </p:nvPr>
        </p:nvSpPr>
        <p:spPr/>
        <p:txBody>
          <a:bodyPr/>
          <a:lstStyle/>
          <a:p>
            <a:fld id="{DEDD7BB8-6D9E-42A1-A634-488D8243C1BB}" type="datetimeFigureOut">
              <a:rPr lang="en-US" smtClean="0"/>
              <a:t>8/24/2023</a:t>
            </a:fld>
            <a:endParaRPr lang="en-US"/>
          </a:p>
        </p:txBody>
      </p:sp>
      <p:sp>
        <p:nvSpPr>
          <p:cNvPr id="6" name="Footer Placeholder 5">
            <a:extLst>
              <a:ext uri="{FF2B5EF4-FFF2-40B4-BE49-F238E27FC236}">
                <a16:creationId xmlns:a16="http://schemas.microsoft.com/office/drawing/2014/main" id="{48EF22DB-1FAF-616D-AFEC-BD40CBA02E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956248-75C9-DD42-2B2A-1C040B22EE04}"/>
              </a:ext>
            </a:extLst>
          </p:cNvPr>
          <p:cNvSpPr>
            <a:spLocks noGrp="1"/>
          </p:cNvSpPr>
          <p:nvPr>
            <p:ph type="sldNum" sz="quarter" idx="12"/>
          </p:nvPr>
        </p:nvSpPr>
        <p:spPr/>
        <p:txBody>
          <a:bodyPr/>
          <a:lstStyle/>
          <a:p>
            <a:fld id="{E2F6AEA5-6C46-4F10-ABF9-0E3F5D5AAC35}" type="slidenum">
              <a:rPr lang="en-US" smtClean="0"/>
              <a:t>‹#›</a:t>
            </a:fld>
            <a:endParaRPr lang="en-US"/>
          </a:p>
        </p:txBody>
      </p:sp>
    </p:spTree>
    <p:extLst>
      <p:ext uri="{BB962C8B-B14F-4D97-AF65-F5344CB8AC3E}">
        <p14:creationId xmlns:p14="http://schemas.microsoft.com/office/powerpoint/2010/main" val="198090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C58-2649-5891-51D0-C791AFE101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2F20EB-36C7-E804-B2AC-FDF8CBD138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704BD4-4DBC-3430-9C4E-9EBD2E78F3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8D717E-EF0E-C916-4B75-1D4BD5EA1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752EF-8692-5F96-1B21-2B5B12C85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3304CD-0356-F11D-1BD7-E76C22EE969B}"/>
              </a:ext>
            </a:extLst>
          </p:cNvPr>
          <p:cNvSpPr>
            <a:spLocks noGrp="1"/>
          </p:cNvSpPr>
          <p:nvPr>
            <p:ph type="dt" sz="half" idx="10"/>
          </p:nvPr>
        </p:nvSpPr>
        <p:spPr/>
        <p:txBody>
          <a:bodyPr/>
          <a:lstStyle/>
          <a:p>
            <a:fld id="{DEDD7BB8-6D9E-42A1-A634-488D8243C1BB}" type="datetimeFigureOut">
              <a:rPr lang="en-US" smtClean="0"/>
              <a:t>8/24/2023</a:t>
            </a:fld>
            <a:endParaRPr lang="en-US"/>
          </a:p>
        </p:txBody>
      </p:sp>
      <p:sp>
        <p:nvSpPr>
          <p:cNvPr id="8" name="Footer Placeholder 7">
            <a:extLst>
              <a:ext uri="{FF2B5EF4-FFF2-40B4-BE49-F238E27FC236}">
                <a16:creationId xmlns:a16="http://schemas.microsoft.com/office/drawing/2014/main" id="{03C79BE5-394C-F322-E874-8327C64A3A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568069-6C0B-F6AC-DC1A-2AD1943BCD98}"/>
              </a:ext>
            </a:extLst>
          </p:cNvPr>
          <p:cNvSpPr>
            <a:spLocks noGrp="1"/>
          </p:cNvSpPr>
          <p:nvPr>
            <p:ph type="sldNum" sz="quarter" idx="12"/>
          </p:nvPr>
        </p:nvSpPr>
        <p:spPr/>
        <p:txBody>
          <a:bodyPr/>
          <a:lstStyle/>
          <a:p>
            <a:fld id="{E2F6AEA5-6C46-4F10-ABF9-0E3F5D5AAC35}" type="slidenum">
              <a:rPr lang="en-US" smtClean="0"/>
              <a:t>‹#›</a:t>
            </a:fld>
            <a:endParaRPr lang="en-US"/>
          </a:p>
        </p:txBody>
      </p:sp>
    </p:spTree>
    <p:extLst>
      <p:ext uri="{BB962C8B-B14F-4D97-AF65-F5344CB8AC3E}">
        <p14:creationId xmlns:p14="http://schemas.microsoft.com/office/powerpoint/2010/main" val="108317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215F-27FE-1A83-BD82-BF2F4A5842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8CC66C-A17E-F660-A98C-7E8ED58B5EA9}"/>
              </a:ext>
            </a:extLst>
          </p:cNvPr>
          <p:cNvSpPr>
            <a:spLocks noGrp="1"/>
          </p:cNvSpPr>
          <p:nvPr>
            <p:ph type="dt" sz="half" idx="10"/>
          </p:nvPr>
        </p:nvSpPr>
        <p:spPr/>
        <p:txBody>
          <a:bodyPr/>
          <a:lstStyle/>
          <a:p>
            <a:fld id="{DEDD7BB8-6D9E-42A1-A634-488D8243C1BB}" type="datetimeFigureOut">
              <a:rPr lang="en-US" smtClean="0"/>
              <a:t>8/24/2023</a:t>
            </a:fld>
            <a:endParaRPr lang="en-US"/>
          </a:p>
        </p:txBody>
      </p:sp>
      <p:sp>
        <p:nvSpPr>
          <p:cNvPr id="4" name="Footer Placeholder 3">
            <a:extLst>
              <a:ext uri="{FF2B5EF4-FFF2-40B4-BE49-F238E27FC236}">
                <a16:creationId xmlns:a16="http://schemas.microsoft.com/office/drawing/2014/main" id="{2511F647-722A-D56B-759E-3A02C39568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D3BD88-FEB8-EB0B-D820-F2DC3C471A59}"/>
              </a:ext>
            </a:extLst>
          </p:cNvPr>
          <p:cNvSpPr>
            <a:spLocks noGrp="1"/>
          </p:cNvSpPr>
          <p:nvPr>
            <p:ph type="sldNum" sz="quarter" idx="12"/>
          </p:nvPr>
        </p:nvSpPr>
        <p:spPr/>
        <p:txBody>
          <a:bodyPr/>
          <a:lstStyle/>
          <a:p>
            <a:fld id="{E2F6AEA5-6C46-4F10-ABF9-0E3F5D5AAC35}" type="slidenum">
              <a:rPr lang="en-US" smtClean="0"/>
              <a:t>‹#›</a:t>
            </a:fld>
            <a:endParaRPr lang="en-US"/>
          </a:p>
        </p:txBody>
      </p:sp>
    </p:spTree>
    <p:extLst>
      <p:ext uri="{BB962C8B-B14F-4D97-AF65-F5344CB8AC3E}">
        <p14:creationId xmlns:p14="http://schemas.microsoft.com/office/powerpoint/2010/main" val="83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5779A-CA9D-C92A-2DF0-B3EAC49A588C}"/>
              </a:ext>
            </a:extLst>
          </p:cNvPr>
          <p:cNvSpPr>
            <a:spLocks noGrp="1"/>
          </p:cNvSpPr>
          <p:nvPr>
            <p:ph type="dt" sz="half" idx="10"/>
          </p:nvPr>
        </p:nvSpPr>
        <p:spPr/>
        <p:txBody>
          <a:bodyPr/>
          <a:lstStyle/>
          <a:p>
            <a:fld id="{DEDD7BB8-6D9E-42A1-A634-488D8243C1BB}" type="datetimeFigureOut">
              <a:rPr lang="en-US" smtClean="0"/>
              <a:t>8/24/2023</a:t>
            </a:fld>
            <a:endParaRPr lang="en-US"/>
          </a:p>
        </p:txBody>
      </p:sp>
      <p:sp>
        <p:nvSpPr>
          <p:cNvPr id="3" name="Footer Placeholder 2">
            <a:extLst>
              <a:ext uri="{FF2B5EF4-FFF2-40B4-BE49-F238E27FC236}">
                <a16:creationId xmlns:a16="http://schemas.microsoft.com/office/drawing/2014/main" id="{14164C5D-C38D-76BA-7FAD-6E6B27575A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53BC08-7EB7-73D6-152B-F61845E6A647}"/>
              </a:ext>
            </a:extLst>
          </p:cNvPr>
          <p:cNvSpPr>
            <a:spLocks noGrp="1"/>
          </p:cNvSpPr>
          <p:nvPr>
            <p:ph type="sldNum" sz="quarter" idx="12"/>
          </p:nvPr>
        </p:nvSpPr>
        <p:spPr/>
        <p:txBody>
          <a:bodyPr/>
          <a:lstStyle/>
          <a:p>
            <a:fld id="{E2F6AEA5-6C46-4F10-ABF9-0E3F5D5AAC35}" type="slidenum">
              <a:rPr lang="en-US" smtClean="0"/>
              <a:t>‹#›</a:t>
            </a:fld>
            <a:endParaRPr lang="en-US"/>
          </a:p>
        </p:txBody>
      </p:sp>
    </p:spTree>
    <p:extLst>
      <p:ext uri="{BB962C8B-B14F-4D97-AF65-F5344CB8AC3E}">
        <p14:creationId xmlns:p14="http://schemas.microsoft.com/office/powerpoint/2010/main" val="231599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D17C-2FE3-F65C-8B11-0A017F798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CBBE08-D945-8359-1A73-E515EE91C4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ED03F4-0C36-0D7C-409B-09523EC8A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F0D8F6-FA21-1F87-6237-717158AC8E6E}"/>
              </a:ext>
            </a:extLst>
          </p:cNvPr>
          <p:cNvSpPr>
            <a:spLocks noGrp="1"/>
          </p:cNvSpPr>
          <p:nvPr>
            <p:ph type="dt" sz="half" idx="10"/>
          </p:nvPr>
        </p:nvSpPr>
        <p:spPr/>
        <p:txBody>
          <a:bodyPr/>
          <a:lstStyle/>
          <a:p>
            <a:fld id="{DEDD7BB8-6D9E-42A1-A634-488D8243C1BB}" type="datetimeFigureOut">
              <a:rPr lang="en-US" smtClean="0"/>
              <a:t>8/24/2023</a:t>
            </a:fld>
            <a:endParaRPr lang="en-US"/>
          </a:p>
        </p:txBody>
      </p:sp>
      <p:sp>
        <p:nvSpPr>
          <p:cNvPr id="6" name="Footer Placeholder 5">
            <a:extLst>
              <a:ext uri="{FF2B5EF4-FFF2-40B4-BE49-F238E27FC236}">
                <a16:creationId xmlns:a16="http://schemas.microsoft.com/office/drawing/2014/main" id="{827F729E-7824-9864-ADD3-56C0CC6ACE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8BE4F-6B62-AE5C-D0CB-9E0B24A9F719}"/>
              </a:ext>
            </a:extLst>
          </p:cNvPr>
          <p:cNvSpPr>
            <a:spLocks noGrp="1"/>
          </p:cNvSpPr>
          <p:nvPr>
            <p:ph type="sldNum" sz="quarter" idx="12"/>
          </p:nvPr>
        </p:nvSpPr>
        <p:spPr/>
        <p:txBody>
          <a:bodyPr/>
          <a:lstStyle/>
          <a:p>
            <a:fld id="{E2F6AEA5-6C46-4F10-ABF9-0E3F5D5AAC35}" type="slidenum">
              <a:rPr lang="en-US" smtClean="0"/>
              <a:t>‹#›</a:t>
            </a:fld>
            <a:endParaRPr lang="en-US"/>
          </a:p>
        </p:txBody>
      </p:sp>
    </p:spTree>
    <p:extLst>
      <p:ext uri="{BB962C8B-B14F-4D97-AF65-F5344CB8AC3E}">
        <p14:creationId xmlns:p14="http://schemas.microsoft.com/office/powerpoint/2010/main" val="421726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02D9-4F19-341D-05F1-FEFB9C81A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123ACA-4345-B7D6-03F1-D59D60889A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242D85-88D2-E688-2302-834D39E2B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8515B-805E-63AB-1237-59D1B3186739}"/>
              </a:ext>
            </a:extLst>
          </p:cNvPr>
          <p:cNvSpPr>
            <a:spLocks noGrp="1"/>
          </p:cNvSpPr>
          <p:nvPr>
            <p:ph type="dt" sz="half" idx="10"/>
          </p:nvPr>
        </p:nvSpPr>
        <p:spPr/>
        <p:txBody>
          <a:bodyPr/>
          <a:lstStyle/>
          <a:p>
            <a:fld id="{DEDD7BB8-6D9E-42A1-A634-488D8243C1BB}" type="datetimeFigureOut">
              <a:rPr lang="en-US" smtClean="0"/>
              <a:t>8/24/2023</a:t>
            </a:fld>
            <a:endParaRPr lang="en-US"/>
          </a:p>
        </p:txBody>
      </p:sp>
      <p:sp>
        <p:nvSpPr>
          <p:cNvPr id="6" name="Footer Placeholder 5">
            <a:extLst>
              <a:ext uri="{FF2B5EF4-FFF2-40B4-BE49-F238E27FC236}">
                <a16:creationId xmlns:a16="http://schemas.microsoft.com/office/drawing/2014/main" id="{B0945F97-C2DC-F408-B12C-F4B534BAF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CDCAF-3068-E669-93D1-52B01B36B480}"/>
              </a:ext>
            </a:extLst>
          </p:cNvPr>
          <p:cNvSpPr>
            <a:spLocks noGrp="1"/>
          </p:cNvSpPr>
          <p:nvPr>
            <p:ph type="sldNum" sz="quarter" idx="12"/>
          </p:nvPr>
        </p:nvSpPr>
        <p:spPr/>
        <p:txBody>
          <a:bodyPr/>
          <a:lstStyle/>
          <a:p>
            <a:fld id="{E2F6AEA5-6C46-4F10-ABF9-0E3F5D5AAC35}" type="slidenum">
              <a:rPr lang="en-US" smtClean="0"/>
              <a:t>‹#›</a:t>
            </a:fld>
            <a:endParaRPr lang="en-US"/>
          </a:p>
        </p:txBody>
      </p:sp>
    </p:spTree>
    <p:extLst>
      <p:ext uri="{BB962C8B-B14F-4D97-AF65-F5344CB8AC3E}">
        <p14:creationId xmlns:p14="http://schemas.microsoft.com/office/powerpoint/2010/main" val="327487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FDCE66-8207-AABC-049F-902519987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57E4A1-4207-FCD1-AC6C-2035486206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4BDAA-1A47-3B81-A3E7-066734FBC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D7BB8-6D9E-42A1-A634-488D8243C1BB}" type="datetimeFigureOut">
              <a:rPr lang="en-US" smtClean="0"/>
              <a:t>8/24/2023</a:t>
            </a:fld>
            <a:endParaRPr lang="en-US"/>
          </a:p>
        </p:txBody>
      </p:sp>
      <p:sp>
        <p:nvSpPr>
          <p:cNvPr id="5" name="Footer Placeholder 4">
            <a:extLst>
              <a:ext uri="{FF2B5EF4-FFF2-40B4-BE49-F238E27FC236}">
                <a16:creationId xmlns:a16="http://schemas.microsoft.com/office/drawing/2014/main" id="{35F23F45-8775-9621-59C1-6B0B602CD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AA3F0F-CBB9-7A8B-A14A-F6DCD1A59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6AEA5-6C46-4F10-ABF9-0E3F5D5AAC35}" type="slidenum">
              <a:rPr lang="en-US" smtClean="0"/>
              <a:t>‹#›</a:t>
            </a:fld>
            <a:endParaRPr lang="en-US"/>
          </a:p>
        </p:txBody>
      </p:sp>
    </p:spTree>
    <p:extLst>
      <p:ext uri="{BB962C8B-B14F-4D97-AF65-F5344CB8AC3E}">
        <p14:creationId xmlns:p14="http://schemas.microsoft.com/office/powerpoint/2010/main" val="1407697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hyperlink" Target="https://uagc.instructure.com/courses/120445/modules/items/613204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0C5E0-8DBD-938E-0D36-7082DDDF0350}"/>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b="1" kern="1200" dirty="0">
                <a:solidFill>
                  <a:srgbClr val="FFFFFF"/>
                </a:solidFill>
                <a:latin typeface="+mj-lt"/>
                <a:ea typeface="+mj-ea"/>
                <a:cs typeface="+mj-cs"/>
              </a:rPr>
              <a:t>Course Enrollment Project</a:t>
            </a:r>
          </a:p>
        </p:txBody>
      </p:sp>
      <p:sp>
        <p:nvSpPr>
          <p:cNvPr id="3" name="Subtitle 2">
            <a:extLst>
              <a:ext uri="{FF2B5EF4-FFF2-40B4-BE49-F238E27FC236}">
                <a16:creationId xmlns:a16="http://schemas.microsoft.com/office/drawing/2014/main" id="{A080ECF3-F34F-59B1-88FE-48530A5AD74B}"/>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a:lnSpc>
                <a:spcPct val="200000"/>
              </a:lnSpc>
            </a:pPr>
            <a:r>
              <a:rPr lang="en-US" sz="2000" dirty="0"/>
              <a:t>Keyona Teamer</a:t>
            </a:r>
          </a:p>
          <a:p>
            <a:pPr>
              <a:lnSpc>
                <a:spcPct val="200000"/>
              </a:lnSpc>
            </a:pPr>
            <a:r>
              <a:rPr lang="en-US" sz="2000" dirty="0"/>
              <a:t>The University of Arizona Global Campus</a:t>
            </a:r>
          </a:p>
          <a:p>
            <a:pPr>
              <a:lnSpc>
                <a:spcPct val="200000"/>
              </a:lnSpc>
            </a:pPr>
            <a:r>
              <a:rPr lang="en-US" sz="2000" dirty="0"/>
              <a:t>Capstone for Computer Software Technology: CST499</a:t>
            </a:r>
          </a:p>
          <a:p>
            <a:pPr>
              <a:lnSpc>
                <a:spcPct val="200000"/>
              </a:lnSpc>
            </a:pPr>
            <a:r>
              <a:rPr lang="en-US" sz="2000" dirty="0"/>
              <a:t>Dr. Charmelia Butler</a:t>
            </a:r>
          </a:p>
          <a:p>
            <a:pPr>
              <a:lnSpc>
                <a:spcPct val="200000"/>
              </a:lnSpc>
            </a:pPr>
            <a:r>
              <a:rPr lang="en-US" sz="2000" dirty="0"/>
              <a:t>August 25, 2023</a:t>
            </a:r>
          </a:p>
        </p:txBody>
      </p:sp>
    </p:spTree>
    <p:extLst>
      <p:ext uri="{BB962C8B-B14F-4D97-AF65-F5344CB8AC3E}">
        <p14:creationId xmlns:p14="http://schemas.microsoft.com/office/powerpoint/2010/main" val="95589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0" name="Rectangle 1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3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3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3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Shape 14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5" name="Rectangle 14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4028A4-C2F0-4D17-E067-1A04034D9EBD}"/>
              </a:ext>
            </a:extLst>
          </p:cNvPr>
          <p:cNvSpPr txBox="1"/>
          <p:nvPr/>
        </p:nvSpPr>
        <p:spPr>
          <a:xfrm>
            <a:off x="0" y="756406"/>
            <a:ext cx="4037824" cy="5771394"/>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300" kern="1200">
                <a:solidFill>
                  <a:srgbClr val="FFFFFF"/>
                </a:solidFill>
                <a:latin typeface="+mj-lt"/>
                <a:ea typeface="+mj-ea"/>
                <a:cs typeface="+mj-cs"/>
              </a:rPr>
              <a:t>PHP Code </a:t>
            </a:r>
          </a:p>
          <a:p>
            <a:pPr algn="r">
              <a:lnSpc>
                <a:spcPct val="90000"/>
              </a:lnSpc>
              <a:spcBef>
                <a:spcPct val="0"/>
              </a:spcBef>
              <a:spcAft>
                <a:spcPts val="600"/>
              </a:spcAft>
            </a:pPr>
            <a:endParaRPr lang="en-US" sz="6300" dirty="0">
              <a:solidFill>
                <a:srgbClr val="FFFFFF"/>
              </a:solidFill>
              <a:latin typeface="+mj-lt"/>
              <a:ea typeface="+mj-ea"/>
              <a:cs typeface="+mj-cs"/>
            </a:endParaRPr>
          </a:p>
        </p:txBody>
      </p:sp>
      <p:graphicFrame>
        <p:nvGraphicFramePr>
          <p:cNvPr id="186" name="TextBox 4">
            <a:extLst>
              <a:ext uri="{FF2B5EF4-FFF2-40B4-BE49-F238E27FC236}">
                <a16:creationId xmlns:a16="http://schemas.microsoft.com/office/drawing/2014/main" id="{6550A2F1-8970-CD21-01C2-662415E21AF0}"/>
              </a:ext>
            </a:extLst>
          </p:cNvPr>
          <p:cNvGraphicFramePr/>
          <p:nvPr/>
        </p:nvGraphicFramePr>
        <p:xfrm>
          <a:off x="4242994" y="511388"/>
          <a:ext cx="6742506" cy="563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73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B31B76-9EBE-1F04-779A-306EE8938D8F}"/>
              </a:ext>
            </a:extLst>
          </p:cNvPr>
          <p:cNvSpPr txBox="1"/>
          <p:nvPr/>
        </p:nvSpPr>
        <p:spPr>
          <a:xfrm>
            <a:off x="769257" y="885372"/>
            <a:ext cx="10211707" cy="2862322"/>
          </a:xfrm>
          <a:prstGeom prst="rect">
            <a:avLst/>
          </a:prstGeom>
          <a:noFill/>
        </p:spPr>
        <p:txBody>
          <a:bodyPr wrap="square">
            <a:spAutoFit/>
          </a:bodyPr>
          <a:lstStyle/>
          <a:p>
            <a:pPr algn="ctr"/>
            <a:endParaRPr lang="en-US" dirty="0"/>
          </a:p>
          <a:p>
            <a:pPr algn="ctr"/>
            <a:r>
              <a:rPr lang="en-US" b="1"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Connolly, R., &amp; Hoar, R. (2018). </a:t>
            </a:r>
            <a:r>
              <a:rPr lang="en-US" b="0" i="1" dirty="0">
                <a:effectLst/>
                <a:latin typeface="Times New Roman" panose="02020603050405020304" pitchFamily="18" charset="0"/>
                <a:cs typeface="Times New Roman" panose="02020603050405020304" pitchFamily="18" charset="0"/>
                <a:hlinkClick r:id="rId2" tooltip="Course Material">
                  <a:extLst>
                    <a:ext uri="{A12FA001-AC4F-418D-AE19-62706E023703}">
                      <ahyp:hlinkClr xmlns:ahyp="http://schemas.microsoft.com/office/drawing/2018/hyperlinkcolor" val="tx"/>
                    </a:ext>
                  </a:extLst>
                </a:hlinkClick>
              </a:rPr>
              <a:t>Fundamentals of web development </a:t>
            </a:r>
            <a:r>
              <a:rPr lang="en-US" b="0" i="0" dirty="0">
                <a:effectLst/>
                <a:latin typeface="Times New Roman" panose="02020603050405020304" pitchFamily="18" charset="0"/>
                <a:cs typeface="Times New Roman" panose="02020603050405020304" pitchFamily="18" charset="0"/>
              </a:rPr>
              <a:t>(2nd ed.). Pearson.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Fowler M. and Scott K. (2003). UML Distilled (3rd ed). MA: Addison-Wesley.</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Tsui, F., Karam, O., &amp; Bernal, B. (2018). </a:t>
            </a:r>
            <a:r>
              <a:rPr lang="en-US" b="0" i="1" dirty="0">
                <a:effectLst/>
                <a:latin typeface="Times New Roman" panose="02020603050405020304" pitchFamily="18" charset="0"/>
                <a:cs typeface="Times New Roman" panose="02020603050405020304" pitchFamily="18" charset="0"/>
                <a:hlinkClick r:id="rId2" tooltip="Course Material">
                  <a:extLst>
                    <a:ext uri="{A12FA001-AC4F-418D-AE19-62706E023703}">
                      <ahyp:hlinkClr xmlns:ahyp="http://schemas.microsoft.com/office/drawing/2018/hyperlinkcolor" val="tx"/>
                    </a:ext>
                  </a:extLst>
                </a:hlinkClick>
              </a:rPr>
              <a:t>Essentials of software engineering</a:t>
            </a:r>
            <a:r>
              <a:rPr lang="en-US" b="0" i="0" dirty="0">
                <a:effectLst/>
                <a:latin typeface="Times New Roman" panose="02020603050405020304" pitchFamily="18" charset="0"/>
                <a:cs typeface="Times New Roman" panose="02020603050405020304" pitchFamily="18" charset="0"/>
                <a:hlinkClick r:id="rId2" tooltip="Course Material">
                  <a:extLst>
                    <a:ext uri="{A12FA001-AC4F-418D-AE19-62706E023703}">
                      <ahyp:hlinkClr xmlns:ahyp="http://schemas.microsoft.com/office/drawing/2018/hyperlinkcolor" val="tx"/>
                    </a:ext>
                  </a:extLst>
                </a:hlinkClick>
              </a:rPr>
              <a:t> </a:t>
            </a:r>
            <a:r>
              <a:rPr lang="en-US" b="0" i="0" dirty="0">
                <a:effectLst/>
                <a:latin typeface="Times New Roman" panose="02020603050405020304" pitchFamily="18" charset="0"/>
                <a:cs typeface="Times New Roman" panose="02020603050405020304" pitchFamily="18" charset="0"/>
              </a:rPr>
              <a:t>(4th ed.). Jones &amp; Bartlett Learning.</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4177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1EA7FA8-6652-4CC5-90F4-3D48CAC0C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991E0-D5F6-58F6-C82F-95E2384AF756}"/>
              </a:ext>
            </a:extLst>
          </p:cNvPr>
          <p:cNvSpPr>
            <a:spLocks noGrp="1"/>
          </p:cNvSpPr>
          <p:nvPr>
            <p:ph type="title"/>
          </p:nvPr>
        </p:nvSpPr>
        <p:spPr>
          <a:xfrm>
            <a:off x="838200" y="365125"/>
            <a:ext cx="10515600" cy="1325563"/>
          </a:xfrm>
        </p:spPr>
        <p:txBody>
          <a:bodyPr>
            <a:normAutofit/>
          </a:bodyPr>
          <a:lstStyle/>
          <a:p>
            <a:r>
              <a:rPr lang="en-US" b="1" dirty="0"/>
              <a:t>Software Requirements Specifications (SRS) Key Points</a:t>
            </a:r>
            <a:endParaRPr lang="en-US" dirty="0"/>
          </a:p>
        </p:txBody>
      </p:sp>
      <p:sp>
        <p:nvSpPr>
          <p:cNvPr id="32" name="Content Placeholder 2">
            <a:extLst>
              <a:ext uri="{FF2B5EF4-FFF2-40B4-BE49-F238E27FC236}">
                <a16:creationId xmlns:a16="http://schemas.microsoft.com/office/drawing/2014/main" id="{5E0E9BBB-1646-E71F-115A-67310525F3BD}"/>
              </a:ext>
            </a:extLst>
          </p:cNvPr>
          <p:cNvSpPr>
            <a:spLocks noGrp="1"/>
          </p:cNvSpPr>
          <p:nvPr>
            <p:ph idx="1"/>
          </p:nvPr>
        </p:nvSpPr>
        <p:spPr>
          <a:xfrm>
            <a:off x="838201" y="2013625"/>
            <a:ext cx="5735761" cy="4163337"/>
          </a:xfrm>
        </p:spPr>
        <p:txBody>
          <a:bodyPr>
            <a:noAutofit/>
          </a:bodyPr>
          <a:lstStyle/>
          <a:p>
            <a:pPr marL="0" indent="0">
              <a:lnSpc>
                <a:spcPct val="200000"/>
              </a:lnSpc>
              <a:buNone/>
            </a:pPr>
            <a:r>
              <a:rPr lang="en-US" sz="1400" dirty="0">
                <a:latin typeface="Times New Roman" panose="02020603050405020304" pitchFamily="18" charset="0"/>
                <a:cs typeface="Times New Roman" panose="02020603050405020304" pitchFamily="18" charset="0"/>
              </a:rPr>
              <a:t>Every software project needs clear instructions that all parties can reference while moving through the Software Development Life Cycle (SDLC). Tsui et al. (2018) explained that the purpose of the SRS is to document what the software will do and how that will be accomplished. </a:t>
            </a:r>
          </a:p>
          <a:p>
            <a:pPr marL="0" indent="0">
              <a:buNone/>
            </a:pPr>
            <a:endParaRPr lang="en-US" sz="1400" dirty="0">
              <a:latin typeface="Times New Roman" panose="02020603050405020304" pitchFamily="18" charset="0"/>
              <a:cs typeface="Times New Roman" panose="02020603050405020304" pitchFamily="18" charset="0"/>
            </a:endParaRPr>
          </a:p>
          <a:p>
            <a:pPr marL="0" indent="0">
              <a:lnSpc>
                <a:spcPct val="210000"/>
              </a:lnSpc>
              <a:buNone/>
            </a:pPr>
            <a:r>
              <a:rPr lang="en-US" sz="1400" dirty="0">
                <a:latin typeface="Times New Roman" panose="02020603050405020304" pitchFamily="18" charset="0"/>
                <a:cs typeface="Times New Roman" panose="02020603050405020304" pitchFamily="18" charset="0"/>
              </a:rPr>
              <a:t>The scope of the SRS is to develop a  Course Enrollment Website with a MySQL Database attached. The program is designed for students and administrators. The Administrator has access to add or remove classes from the system. While the student has access to enroll, view, drop, and waitlist classes. </a:t>
            </a:r>
          </a:p>
        </p:txBody>
      </p:sp>
      <p:pic>
        <p:nvPicPr>
          <p:cNvPr id="5" name="Picture 4" descr="CPU with binary numbers and blueprint">
            <a:extLst>
              <a:ext uri="{FF2B5EF4-FFF2-40B4-BE49-F238E27FC236}">
                <a16:creationId xmlns:a16="http://schemas.microsoft.com/office/drawing/2014/main" id="{9B664FA4-22AF-3DE0-9C2B-4257A24753C1}"/>
              </a:ext>
            </a:extLst>
          </p:cNvPr>
          <p:cNvPicPr>
            <a:picLocks noChangeAspect="1"/>
          </p:cNvPicPr>
          <p:nvPr/>
        </p:nvPicPr>
        <p:blipFill rotWithShape="1">
          <a:blip r:embed="rId2"/>
          <a:srcRect l="17174" r="12236"/>
          <a:stretch/>
        </p:blipFill>
        <p:spPr>
          <a:xfrm>
            <a:off x="6573962" y="2013626"/>
            <a:ext cx="4488714" cy="3576825"/>
          </a:xfrm>
          <a:custGeom>
            <a:avLst/>
            <a:gdLst/>
            <a:ahLst/>
            <a:cxnLst/>
            <a:rect l="l" t="t" r="r" b="b"/>
            <a:pathLst>
              <a:path w="4488714" h="3576825">
                <a:moveTo>
                  <a:pt x="713492" y="15"/>
                </a:moveTo>
                <a:cubicBezTo>
                  <a:pt x="723739" y="278"/>
                  <a:pt x="734339" y="3967"/>
                  <a:pt x="743942" y="5139"/>
                </a:cubicBezTo>
                <a:cubicBezTo>
                  <a:pt x="955929" y="31374"/>
                  <a:pt x="1167914" y="59717"/>
                  <a:pt x="1380134" y="84780"/>
                </a:cubicBezTo>
                <a:cubicBezTo>
                  <a:pt x="1578535" y="108204"/>
                  <a:pt x="1778340" y="113591"/>
                  <a:pt x="1977677" y="125771"/>
                </a:cubicBezTo>
                <a:cubicBezTo>
                  <a:pt x="2218942" y="140529"/>
                  <a:pt x="2459740" y="161377"/>
                  <a:pt x="2699600" y="194169"/>
                </a:cubicBezTo>
                <a:cubicBezTo>
                  <a:pt x="2866144" y="217126"/>
                  <a:pt x="3034328" y="233053"/>
                  <a:pt x="3203214" y="214783"/>
                </a:cubicBezTo>
                <a:cubicBezTo>
                  <a:pt x="3211646" y="213845"/>
                  <a:pt x="3221250" y="210801"/>
                  <a:pt x="3228277" y="213845"/>
                </a:cubicBezTo>
                <a:cubicBezTo>
                  <a:pt x="3310262" y="248045"/>
                  <a:pt x="3399740" y="223449"/>
                  <a:pt x="3484768" y="244999"/>
                </a:cubicBezTo>
                <a:cubicBezTo>
                  <a:pt x="3462984" y="328154"/>
                  <a:pt x="3369523" y="321361"/>
                  <a:pt x="3316820" y="378984"/>
                </a:cubicBezTo>
                <a:cubicBezTo>
                  <a:pt x="3402785" y="401939"/>
                  <a:pt x="3480084" y="425129"/>
                  <a:pt x="3558554" y="442462"/>
                </a:cubicBezTo>
                <a:cubicBezTo>
                  <a:pt x="3641709" y="460733"/>
                  <a:pt x="3712214" y="510158"/>
                  <a:pt x="3793494" y="532176"/>
                </a:cubicBezTo>
                <a:cubicBezTo>
                  <a:pt x="3810829" y="536861"/>
                  <a:pt x="3831676" y="553257"/>
                  <a:pt x="3837766" y="569186"/>
                </a:cubicBezTo>
                <a:cubicBezTo>
                  <a:pt x="3857442" y="620719"/>
                  <a:pt x="4250260" y="765244"/>
                  <a:pt x="4203881" y="811154"/>
                </a:cubicBezTo>
                <a:cubicBezTo>
                  <a:pt x="4184673" y="830128"/>
                  <a:pt x="4159844" y="843714"/>
                  <a:pt x="4133843" y="862453"/>
                </a:cubicBezTo>
                <a:cubicBezTo>
                  <a:pt x="4172962" y="897823"/>
                  <a:pt x="4216998" y="913283"/>
                  <a:pt x="4263846" y="923823"/>
                </a:cubicBezTo>
                <a:cubicBezTo>
                  <a:pt x="4277901" y="927103"/>
                  <a:pt x="4291721" y="933661"/>
                  <a:pt x="4293126" y="949590"/>
                </a:cubicBezTo>
                <a:cubicBezTo>
                  <a:pt x="4294531" y="966220"/>
                  <a:pt x="4280242" y="972778"/>
                  <a:pt x="4268297" y="980509"/>
                </a:cubicBezTo>
                <a:cubicBezTo>
                  <a:pt x="4251666" y="991283"/>
                  <a:pt x="4235503" y="1000654"/>
                  <a:pt x="4214422" y="1002059"/>
                </a:cubicBezTo>
                <a:cubicBezTo>
                  <a:pt x="4179754" y="1004167"/>
                  <a:pt x="4163124" y="1034149"/>
                  <a:pt x="4142980" y="1056636"/>
                </a:cubicBezTo>
                <a:cubicBezTo>
                  <a:pt x="4131736" y="1069286"/>
                  <a:pt x="4126114" y="1094817"/>
                  <a:pt x="4145790" y="1099268"/>
                </a:cubicBezTo>
                <a:cubicBezTo>
                  <a:pt x="4193106" y="1110043"/>
                  <a:pt x="4189358" y="1141197"/>
                  <a:pt x="4188188" y="1176567"/>
                </a:cubicBezTo>
                <a:cubicBezTo>
                  <a:pt x="4186548" y="1220370"/>
                  <a:pt x="4158673" y="1240514"/>
                  <a:pt x="4124474" y="1257380"/>
                </a:cubicBezTo>
                <a:cubicBezTo>
                  <a:pt x="4112762" y="1263235"/>
                  <a:pt x="4096132" y="1263000"/>
                  <a:pt x="4091680" y="1281271"/>
                </a:cubicBezTo>
                <a:cubicBezTo>
                  <a:pt x="4110888" y="1298606"/>
                  <a:pt x="4134312" y="1284551"/>
                  <a:pt x="4154926" y="1289469"/>
                </a:cubicBezTo>
                <a:cubicBezTo>
                  <a:pt x="4172025" y="1293452"/>
                  <a:pt x="4200368" y="1291344"/>
                  <a:pt x="4176944" y="1323200"/>
                </a:cubicBezTo>
                <a:cubicBezTo>
                  <a:pt x="4170150" y="1332335"/>
                  <a:pt x="4178114" y="1339363"/>
                  <a:pt x="4186782" y="1340066"/>
                </a:cubicBezTo>
                <a:cubicBezTo>
                  <a:pt x="4256117" y="1347327"/>
                  <a:pt x="4224260" y="1411743"/>
                  <a:pt x="4246513" y="1445708"/>
                </a:cubicBezTo>
                <a:cubicBezTo>
                  <a:pt x="4252602" y="1455076"/>
                  <a:pt x="4246044" y="1471239"/>
                  <a:pt x="4236440" y="1475221"/>
                </a:cubicBezTo>
                <a:cubicBezTo>
                  <a:pt x="4175069" y="1501456"/>
                  <a:pt x="4166637" y="1563998"/>
                  <a:pt x="4136888" y="1617873"/>
                </a:cubicBezTo>
                <a:cubicBezTo>
                  <a:pt x="4169214" y="1639188"/>
                  <a:pt x="4207863" y="1643873"/>
                  <a:pt x="4242764" y="1657693"/>
                </a:cubicBezTo>
                <a:cubicBezTo>
                  <a:pt x="4279072" y="1672216"/>
                  <a:pt x="4279072" y="1682991"/>
                  <a:pt x="4249089" y="1725153"/>
                </a:cubicBezTo>
                <a:cubicBezTo>
                  <a:pt x="4327090" y="1734290"/>
                  <a:pt x="4327090" y="1734290"/>
                  <a:pt x="4302964" y="1800579"/>
                </a:cubicBezTo>
                <a:cubicBezTo>
                  <a:pt x="4368318" y="1806669"/>
                  <a:pt x="4411417" y="1838057"/>
                  <a:pt x="4421488" y="1906689"/>
                </a:cubicBezTo>
                <a:cubicBezTo>
                  <a:pt x="4426408" y="1939951"/>
                  <a:pt x="4455922" y="1955644"/>
                  <a:pt x="4488714" y="1977897"/>
                </a:cubicBezTo>
                <a:cubicBezTo>
                  <a:pt x="4447958" y="1999448"/>
                  <a:pt x="4420318" y="2044421"/>
                  <a:pt x="4372767" y="1996870"/>
                </a:cubicBezTo>
                <a:cubicBezTo>
                  <a:pt x="4355434" y="1979537"/>
                  <a:pt x="4357072" y="2001555"/>
                  <a:pt x="4354731" y="2007880"/>
                </a:cubicBezTo>
                <a:cubicBezTo>
                  <a:pt x="4349110" y="2023339"/>
                  <a:pt x="4360820" y="2033646"/>
                  <a:pt x="4368551" y="2045357"/>
                </a:cubicBezTo>
                <a:cubicBezTo>
                  <a:pt x="4376046" y="2057070"/>
                  <a:pt x="4384948" y="2069484"/>
                  <a:pt x="4387056" y="2082603"/>
                </a:cubicBezTo>
                <a:cubicBezTo>
                  <a:pt x="4388460" y="2091738"/>
                  <a:pt x="4381668" y="2105088"/>
                  <a:pt x="4374173" y="2111882"/>
                </a:cubicBezTo>
                <a:cubicBezTo>
                  <a:pt x="4334820" y="2147720"/>
                  <a:pt x="4358244" y="2228299"/>
                  <a:pt x="4283756" y="2238606"/>
                </a:cubicBezTo>
                <a:cubicBezTo>
                  <a:pt x="4250260" y="2243289"/>
                  <a:pt x="4234098" y="2272804"/>
                  <a:pt x="4209503" y="2288966"/>
                </a:cubicBezTo>
                <a:cubicBezTo>
                  <a:pt x="4124006" y="2345418"/>
                  <a:pt x="4066851" y="2418032"/>
                  <a:pt x="4040383" y="2517817"/>
                </a:cubicBezTo>
                <a:cubicBezTo>
                  <a:pt x="4033122" y="2545457"/>
                  <a:pt x="4005246" y="2567711"/>
                  <a:pt x="3987210" y="2592071"/>
                </a:cubicBezTo>
                <a:cubicBezTo>
                  <a:pt x="3995878" y="2609873"/>
                  <a:pt x="4043193" y="2571458"/>
                  <a:pt x="4026563" y="2618305"/>
                </a:cubicBezTo>
                <a:cubicBezTo>
                  <a:pt x="4013914" y="2653442"/>
                  <a:pt x="3981588" y="2675226"/>
                  <a:pt x="3951137" y="2696074"/>
                </a:cubicBezTo>
                <a:cubicBezTo>
                  <a:pt x="3916470" y="2719731"/>
                  <a:pt x="3878055" y="2738704"/>
                  <a:pt x="3862360" y="2782506"/>
                </a:cubicBezTo>
                <a:cubicBezTo>
                  <a:pt x="3859081" y="2791877"/>
                  <a:pt x="3848540" y="2801714"/>
                  <a:pt x="3839172" y="2805463"/>
                </a:cubicBezTo>
                <a:cubicBezTo>
                  <a:pt x="3350549" y="3576343"/>
                  <a:pt x="2147734" y="3581495"/>
                  <a:pt x="2009066" y="3576107"/>
                </a:cubicBezTo>
                <a:cubicBezTo>
                  <a:pt x="1841116" y="3569315"/>
                  <a:pt x="1682302" y="3521764"/>
                  <a:pt x="1526534" y="3462502"/>
                </a:cubicBezTo>
                <a:cubicBezTo>
                  <a:pt x="1460712" y="3437439"/>
                  <a:pt x="1399577" y="3401835"/>
                  <a:pt x="1335628" y="3374195"/>
                </a:cubicBezTo>
                <a:cubicBezTo>
                  <a:pt x="1247321" y="3336013"/>
                  <a:pt x="1179158" y="3263165"/>
                  <a:pt x="1091084" y="3232479"/>
                </a:cubicBezTo>
                <a:cubicBezTo>
                  <a:pt x="1000434" y="3200857"/>
                  <a:pt x="922901" y="3143000"/>
                  <a:pt x="829673" y="3118405"/>
                </a:cubicBezTo>
                <a:cubicBezTo>
                  <a:pt x="780484" y="3105288"/>
                  <a:pt x="732933" y="3081631"/>
                  <a:pt x="740662" y="3013935"/>
                </a:cubicBezTo>
                <a:cubicBezTo>
                  <a:pt x="742771" y="2994727"/>
                  <a:pt x="729888" y="2979034"/>
                  <a:pt x="709509" y="2984656"/>
                </a:cubicBezTo>
                <a:cubicBezTo>
                  <a:pt x="670626" y="2995196"/>
                  <a:pt x="653058" y="2967321"/>
                  <a:pt x="631507" y="2946474"/>
                </a:cubicBezTo>
                <a:cubicBezTo>
                  <a:pt x="593093" y="2909465"/>
                  <a:pt x="556552" y="2870113"/>
                  <a:pt x="495415" y="2864022"/>
                </a:cubicBezTo>
                <a:cubicBezTo>
                  <a:pt x="507126" y="2834976"/>
                  <a:pt x="527037" y="2839193"/>
                  <a:pt x="545308" y="2845283"/>
                </a:cubicBezTo>
                <a:cubicBezTo>
                  <a:pt x="593327" y="2861212"/>
                  <a:pt x="640877" y="2879248"/>
                  <a:pt x="688896" y="2895176"/>
                </a:cubicBezTo>
                <a:cubicBezTo>
                  <a:pt x="720284" y="2905483"/>
                  <a:pt x="751438" y="2920006"/>
                  <a:pt x="793367" y="2908527"/>
                </a:cubicBezTo>
                <a:cubicBezTo>
                  <a:pt x="757294" y="2849968"/>
                  <a:pt x="695923" y="2839427"/>
                  <a:pt x="646265" y="2821391"/>
                </a:cubicBezTo>
                <a:cubicBezTo>
                  <a:pt x="584192" y="2798670"/>
                  <a:pt x="547651" y="2755803"/>
                  <a:pt x="503847" y="2708019"/>
                </a:cubicBezTo>
                <a:cubicBezTo>
                  <a:pt x="549524" y="2696541"/>
                  <a:pt x="577867" y="2731678"/>
                  <a:pt x="613705" y="2729803"/>
                </a:cubicBezTo>
                <a:cubicBezTo>
                  <a:pt x="615580" y="2723714"/>
                  <a:pt x="618859" y="2714813"/>
                  <a:pt x="618390" y="2714577"/>
                </a:cubicBezTo>
                <a:cubicBezTo>
                  <a:pt x="559831" y="2688343"/>
                  <a:pt x="532425" y="2639153"/>
                  <a:pt x="523289" y="2579656"/>
                </a:cubicBezTo>
                <a:cubicBezTo>
                  <a:pt x="518605" y="2548972"/>
                  <a:pt x="497289" y="2539368"/>
                  <a:pt x="476207" y="2525313"/>
                </a:cubicBezTo>
                <a:cubicBezTo>
                  <a:pt x="402656" y="2475421"/>
                  <a:pt x="324889" y="2430213"/>
                  <a:pt x="264455" y="2361581"/>
                </a:cubicBezTo>
                <a:cubicBezTo>
                  <a:pt x="334259" y="2370716"/>
                  <a:pt x="390242" y="2415455"/>
                  <a:pt x="465433" y="2434663"/>
                </a:cubicBezTo>
                <a:cubicBezTo>
                  <a:pt x="405702" y="2359238"/>
                  <a:pt x="328402" y="2321058"/>
                  <a:pt x="257897" y="2275380"/>
                </a:cubicBezTo>
                <a:cubicBezTo>
                  <a:pt x="225806" y="2254533"/>
                  <a:pt x="196059" y="2227830"/>
                  <a:pt x="157174" y="2216586"/>
                </a:cubicBezTo>
                <a:cubicBezTo>
                  <a:pt x="143354" y="2212604"/>
                  <a:pt x="120633" y="2204172"/>
                  <a:pt x="131643" y="2181919"/>
                </a:cubicBezTo>
                <a:cubicBezTo>
                  <a:pt x="141011" y="2163415"/>
                  <a:pt x="159516" y="2169035"/>
                  <a:pt x="176382" y="2174423"/>
                </a:cubicBezTo>
                <a:cubicBezTo>
                  <a:pt x="216905" y="2187776"/>
                  <a:pt x="258834" y="2188009"/>
                  <a:pt x="313646" y="2187776"/>
                </a:cubicBezTo>
                <a:cubicBezTo>
                  <a:pt x="267735" y="2126639"/>
                  <a:pt x="183643" y="2144910"/>
                  <a:pt x="144292" y="2080728"/>
                </a:cubicBezTo>
                <a:cubicBezTo>
                  <a:pt x="193481" y="2069484"/>
                  <a:pt x="231428" y="2092674"/>
                  <a:pt x="271249" y="2097124"/>
                </a:cubicBezTo>
                <a:cubicBezTo>
                  <a:pt x="307321" y="2101106"/>
                  <a:pt x="316222" y="2090332"/>
                  <a:pt x="307790" y="2054961"/>
                </a:cubicBezTo>
                <a:cubicBezTo>
                  <a:pt x="294673" y="1999915"/>
                  <a:pt x="314349" y="1971806"/>
                  <a:pt x="366818" y="1986798"/>
                </a:cubicBezTo>
                <a:cubicBezTo>
                  <a:pt x="415539" y="2000852"/>
                  <a:pt x="420692" y="1980240"/>
                  <a:pt x="407575" y="1948852"/>
                </a:cubicBezTo>
                <a:cubicBezTo>
                  <a:pt x="388836" y="1903176"/>
                  <a:pt x="410151" y="1867805"/>
                  <a:pt x="424674" y="1829390"/>
                </a:cubicBezTo>
                <a:cubicBezTo>
                  <a:pt x="446928" y="1770831"/>
                  <a:pt x="437558" y="1742253"/>
                  <a:pt x="389539" y="1698685"/>
                </a:cubicBezTo>
                <a:cubicBezTo>
                  <a:pt x="362602" y="1674323"/>
                  <a:pt x="333557" y="1653711"/>
                  <a:pt x="294438" y="1632630"/>
                </a:cubicBezTo>
                <a:cubicBezTo>
                  <a:pt x="384620" y="1621152"/>
                  <a:pt x="289988" y="1582503"/>
                  <a:pt x="321844" y="1558376"/>
                </a:cubicBezTo>
                <a:cubicBezTo>
                  <a:pt x="385557" y="1548538"/>
                  <a:pt x="437558" y="1625368"/>
                  <a:pt x="524227" y="1603350"/>
                </a:cubicBezTo>
                <a:cubicBezTo>
                  <a:pt x="417179" y="1536825"/>
                  <a:pt x="298889" y="1515041"/>
                  <a:pt x="221356" y="1426500"/>
                </a:cubicBezTo>
                <a:cubicBezTo>
                  <a:pt x="239158" y="1406355"/>
                  <a:pt x="256960" y="1425094"/>
                  <a:pt x="272186" y="1417599"/>
                </a:cubicBezTo>
                <a:cubicBezTo>
                  <a:pt x="271717" y="1412914"/>
                  <a:pt x="272889" y="1405886"/>
                  <a:pt x="270077" y="1403779"/>
                </a:cubicBezTo>
                <a:cubicBezTo>
                  <a:pt x="212221" y="1355525"/>
                  <a:pt x="211283" y="1354355"/>
                  <a:pt x="273356" y="1318749"/>
                </a:cubicBezTo>
                <a:cubicBezTo>
                  <a:pt x="295141" y="1306335"/>
                  <a:pt x="293267" y="1295325"/>
                  <a:pt x="281790" y="1279632"/>
                </a:cubicBezTo>
                <a:cubicBezTo>
                  <a:pt x="273590" y="1268622"/>
                  <a:pt x="263753" y="1258784"/>
                  <a:pt x="268438" y="1234657"/>
                </a:cubicBezTo>
                <a:cubicBezTo>
                  <a:pt x="302402" y="1265578"/>
                  <a:pt x="466603" y="1255505"/>
                  <a:pt x="495649" y="1252226"/>
                </a:cubicBezTo>
                <a:cubicBezTo>
                  <a:pt x="528208" y="1248713"/>
                  <a:pt x="560299" y="1233721"/>
                  <a:pt x="594497" y="1241919"/>
                </a:cubicBezTo>
                <a:cubicBezTo>
                  <a:pt x="621903" y="1248479"/>
                  <a:pt x="748860" y="1311957"/>
                  <a:pt x="766898" y="1239109"/>
                </a:cubicBezTo>
                <a:cubicBezTo>
                  <a:pt x="767835" y="1235595"/>
                  <a:pt x="819132" y="1243794"/>
                  <a:pt x="846773" y="1247776"/>
                </a:cubicBezTo>
                <a:cubicBezTo>
                  <a:pt x="871134" y="1251055"/>
                  <a:pt x="898540" y="1265578"/>
                  <a:pt x="914936" y="1236532"/>
                </a:cubicBezTo>
                <a:cubicBezTo>
                  <a:pt x="924540" y="1219433"/>
                  <a:pt x="884954" y="1186405"/>
                  <a:pt x="849584" y="1183594"/>
                </a:cubicBezTo>
                <a:cubicBezTo>
                  <a:pt x="818898" y="1181017"/>
                  <a:pt x="786807" y="1177269"/>
                  <a:pt x="757528" y="1184296"/>
                </a:cubicBezTo>
                <a:cubicBezTo>
                  <a:pt x="721456" y="1192730"/>
                  <a:pt x="702014" y="1179144"/>
                  <a:pt x="691941" y="1149864"/>
                </a:cubicBezTo>
                <a:cubicBezTo>
                  <a:pt x="680698" y="1117539"/>
                  <a:pt x="659147" y="1102547"/>
                  <a:pt x="629400" y="1087555"/>
                </a:cubicBezTo>
                <a:cubicBezTo>
                  <a:pt x="557253" y="1051250"/>
                  <a:pt x="487920" y="1009321"/>
                  <a:pt x="408747" y="988239"/>
                </a:cubicBezTo>
                <a:cubicBezTo>
                  <a:pt x="393052" y="984022"/>
                  <a:pt x="375719" y="978400"/>
                  <a:pt x="368458" y="950527"/>
                </a:cubicBezTo>
                <a:cubicBezTo>
                  <a:pt x="582786" y="992220"/>
                  <a:pt x="778141" y="1100908"/>
                  <a:pt x="999262" y="1094583"/>
                </a:cubicBezTo>
                <a:cubicBezTo>
                  <a:pt x="938829" y="1060149"/>
                  <a:pt x="868792" y="1058276"/>
                  <a:pt x="804376" y="1034149"/>
                </a:cubicBezTo>
                <a:cubicBezTo>
                  <a:pt x="850053" y="1016113"/>
                  <a:pt x="892918" y="1034852"/>
                  <a:pt x="936252" y="1045159"/>
                </a:cubicBezTo>
                <a:cubicBezTo>
                  <a:pt x="972559" y="1053591"/>
                  <a:pt x="1005353" y="1054997"/>
                  <a:pt x="1009335" y="1004636"/>
                </a:cubicBezTo>
                <a:cubicBezTo>
                  <a:pt x="1007929" y="1001356"/>
                  <a:pt x="1008163" y="997141"/>
                  <a:pt x="1008398" y="993158"/>
                </a:cubicBezTo>
                <a:cubicBezTo>
                  <a:pt x="996216" y="972311"/>
                  <a:pt x="977244" y="961536"/>
                  <a:pt x="954757" y="955445"/>
                </a:cubicBezTo>
                <a:cubicBezTo>
                  <a:pt x="941171" y="951697"/>
                  <a:pt x="923135" y="946075"/>
                  <a:pt x="923368" y="931085"/>
                </a:cubicBezTo>
                <a:cubicBezTo>
                  <a:pt x="924071" y="875570"/>
                  <a:pt x="880738" y="859407"/>
                  <a:pt x="837403" y="843245"/>
                </a:cubicBezTo>
                <a:cubicBezTo>
                  <a:pt x="861530" y="815605"/>
                  <a:pt x="880503" y="835983"/>
                  <a:pt x="898774" y="833876"/>
                </a:cubicBezTo>
                <a:cubicBezTo>
                  <a:pt x="910720" y="832470"/>
                  <a:pt x="921495" y="829894"/>
                  <a:pt x="921495" y="815605"/>
                </a:cubicBezTo>
                <a:cubicBezTo>
                  <a:pt x="921729" y="803658"/>
                  <a:pt x="916107" y="790072"/>
                  <a:pt x="904396" y="789839"/>
                </a:cubicBezTo>
                <a:cubicBezTo>
                  <a:pt x="831079" y="787730"/>
                  <a:pt x="790556" y="710900"/>
                  <a:pt x="714428" y="710666"/>
                </a:cubicBezTo>
                <a:cubicBezTo>
                  <a:pt x="668986" y="710666"/>
                  <a:pt x="738086" y="667332"/>
                  <a:pt x="699672" y="649295"/>
                </a:cubicBezTo>
                <a:cubicBezTo>
                  <a:pt x="691238" y="645313"/>
                  <a:pt x="721690" y="639224"/>
                  <a:pt x="735276" y="640160"/>
                </a:cubicBezTo>
                <a:cubicBezTo>
                  <a:pt x="748627" y="641097"/>
                  <a:pt x="760573" y="652574"/>
                  <a:pt x="776736" y="644376"/>
                </a:cubicBezTo>
                <a:cubicBezTo>
                  <a:pt x="785637" y="615097"/>
                  <a:pt x="762682" y="604322"/>
                  <a:pt x="743708" y="596123"/>
                </a:cubicBezTo>
                <a:cubicBezTo>
                  <a:pt x="699905" y="577150"/>
                  <a:pt x="657274" y="554195"/>
                  <a:pt x="609255" y="547401"/>
                </a:cubicBezTo>
                <a:cubicBezTo>
                  <a:pt x="592156" y="545059"/>
                  <a:pt x="633850" y="513671"/>
                  <a:pt x="642048" y="502662"/>
                </a:cubicBezTo>
                <a:cubicBezTo>
                  <a:pt x="448801" y="386949"/>
                  <a:pt x="216437" y="392804"/>
                  <a:pt x="0" y="299342"/>
                </a:cubicBezTo>
                <a:cubicBezTo>
                  <a:pt x="47785" y="281073"/>
                  <a:pt x="82921" y="294424"/>
                  <a:pt x="115480" y="297235"/>
                </a:cubicBezTo>
                <a:cubicBezTo>
                  <a:pt x="196760" y="304261"/>
                  <a:pt x="277105" y="318784"/>
                  <a:pt x="358151" y="327451"/>
                </a:cubicBezTo>
                <a:cubicBezTo>
                  <a:pt x="397971" y="331667"/>
                  <a:pt x="434981" y="347596"/>
                  <a:pt x="479486" y="322299"/>
                </a:cubicBezTo>
                <a:cubicBezTo>
                  <a:pt x="509235" y="305433"/>
                  <a:pt x="556786" y="323703"/>
                  <a:pt x="593327" y="338695"/>
                </a:cubicBezTo>
                <a:cubicBezTo>
                  <a:pt x="623543" y="351109"/>
                  <a:pt x="652355" y="354388"/>
                  <a:pt x="692410" y="338695"/>
                </a:cubicBezTo>
                <a:cubicBezTo>
                  <a:pt x="656103" y="329091"/>
                  <a:pt x="628228" y="320659"/>
                  <a:pt x="599651" y="314802"/>
                </a:cubicBezTo>
                <a:cubicBezTo>
                  <a:pt x="576930" y="310118"/>
                  <a:pt x="631040" y="291144"/>
                  <a:pt x="658679" y="293487"/>
                </a:cubicBezTo>
                <a:cubicBezTo>
                  <a:pt x="697329" y="296766"/>
                  <a:pt x="675545" y="284586"/>
                  <a:pt x="668986" y="267720"/>
                </a:cubicBezTo>
                <a:cubicBezTo>
                  <a:pt x="661959" y="249684"/>
                  <a:pt x="682806" y="244063"/>
                  <a:pt x="695923" y="247810"/>
                </a:cubicBezTo>
                <a:cubicBezTo>
                  <a:pt x="746284" y="262568"/>
                  <a:pt x="796411" y="236567"/>
                  <a:pt x="848413" y="257649"/>
                </a:cubicBezTo>
                <a:cubicBezTo>
                  <a:pt x="835295" y="205647"/>
                  <a:pt x="806952" y="182926"/>
                  <a:pt x="747690" y="175664"/>
                </a:cubicBezTo>
                <a:cubicBezTo>
                  <a:pt x="725437" y="172854"/>
                  <a:pt x="702248" y="177070"/>
                  <a:pt x="683040" y="162078"/>
                </a:cubicBezTo>
                <a:cubicBezTo>
                  <a:pt x="672030" y="153413"/>
                  <a:pt x="659616" y="143106"/>
                  <a:pt x="668283" y="127177"/>
                </a:cubicBezTo>
                <a:cubicBezTo>
                  <a:pt x="674373" y="115933"/>
                  <a:pt x="687491" y="115933"/>
                  <a:pt x="698266" y="119682"/>
                </a:cubicBezTo>
                <a:cubicBezTo>
                  <a:pt x="746519" y="136313"/>
                  <a:pt x="796880" y="142403"/>
                  <a:pt x="847241" y="148494"/>
                </a:cubicBezTo>
                <a:cubicBezTo>
                  <a:pt x="854972" y="149430"/>
                  <a:pt x="863637" y="152476"/>
                  <a:pt x="872305" y="137015"/>
                </a:cubicBezTo>
                <a:cubicBezTo>
                  <a:pt x="778141" y="111951"/>
                  <a:pt x="688662" y="76347"/>
                  <a:pt x="591921" y="62527"/>
                </a:cubicBezTo>
                <a:cubicBezTo>
                  <a:pt x="593327" y="55969"/>
                  <a:pt x="594732" y="49410"/>
                  <a:pt x="596138" y="42852"/>
                </a:cubicBezTo>
                <a:cubicBezTo>
                  <a:pt x="671796" y="52220"/>
                  <a:pt x="747456" y="61590"/>
                  <a:pt x="843025" y="73303"/>
                </a:cubicBezTo>
                <a:cubicBezTo>
                  <a:pt x="784231" y="36058"/>
                  <a:pt x="728717" y="48473"/>
                  <a:pt x="685149" y="15446"/>
                </a:cubicBezTo>
                <a:cubicBezTo>
                  <a:pt x="693347" y="2914"/>
                  <a:pt x="703244" y="-249"/>
                  <a:pt x="713492" y="15"/>
                </a:cubicBezTo>
                <a:close/>
              </a:path>
            </a:pathLst>
          </a:custGeom>
        </p:spPr>
      </p:pic>
    </p:spTree>
    <p:extLst>
      <p:ext uri="{BB962C8B-B14F-4D97-AF65-F5344CB8AC3E}">
        <p14:creationId xmlns:p14="http://schemas.microsoft.com/office/powerpoint/2010/main" val="29672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8" name="Rectangle 17">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04B59B-AEE3-789F-1598-EA8E5A0CAFAF}"/>
              </a:ext>
            </a:extLst>
          </p:cNvPr>
          <p:cNvSpPr>
            <a:spLocks noGrp="1"/>
          </p:cNvSpPr>
          <p:nvPr>
            <p:ph type="title"/>
          </p:nvPr>
        </p:nvSpPr>
        <p:spPr>
          <a:xfrm>
            <a:off x="992206" y="166255"/>
            <a:ext cx="2873212" cy="6691745"/>
          </a:xfrm>
        </p:spPr>
        <p:txBody>
          <a:bodyPr anchor="t">
            <a:noAutofit/>
          </a:bodyPr>
          <a:lstStyle/>
          <a:p>
            <a:pPr marR="0" lvl="0">
              <a:lnSpc>
                <a:spcPct val="200000"/>
              </a:lnSpc>
              <a:spcBef>
                <a:spcPts val="0"/>
              </a:spcBef>
              <a:spcAft>
                <a:spcPts val="0"/>
              </a:spcAft>
            </a:pPr>
            <a:r>
              <a:rPr lang="en-US" sz="1200" b="1" dirty="0">
                <a:solidFill>
                  <a:srgbClr val="FFFFFF"/>
                </a:solidFill>
                <a:latin typeface="Times New Roman" panose="02020603050405020304" pitchFamily="18" charset="0"/>
                <a:cs typeface="Times New Roman" panose="02020603050405020304" pitchFamily="18" charset="0"/>
              </a:rPr>
              <a:t>Product Functions</a:t>
            </a:r>
            <a:br>
              <a:rPr lang="en-US" sz="1200" dirty="0">
                <a:solidFill>
                  <a:srgbClr val="FFFFFF"/>
                </a:solidFill>
                <a:latin typeface="Times New Roman" panose="02020603050405020304" pitchFamily="18" charset="0"/>
                <a:cs typeface="Times New Roman" panose="02020603050405020304" pitchFamily="18" charset="0"/>
              </a:rPr>
            </a:br>
            <a:br>
              <a:rPr lang="en-US" sz="1200" dirty="0">
                <a:solidFill>
                  <a:srgbClr val="FFFFFF"/>
                </a:solidFill>
                <a:latin typeface="Times New Roman" panose="02020603050405020304" pitchFamily="18" charset="0"/>
                <a:cs typeface="Times New Roman" panose="02020603050405020304" pitchFamily="18" charset="0"/>
              </a:rPr>
            </a:br>
            <a:r>
              <a:rPr lang="en-US" sz="1200" dirty="0">
                <a:solidFill>
                  <a:srgbClr val="FFFFFF"/>
                </a:solidFill>
                <a:cs typeface="Times New Roman" panose="02020603050405020304" pitchFamily="18" charset="0"/>
              </a:rPr>
              <a:t>The major functionality of the system includes:</a:t>
            </a:r>
            <a:br>
              <a:rPr lang="en-US" sz="1200" dirty="0">
                <a:solidFill>
                  <a:srgbClr val="FFFFFF"/>
                </a:solidFill>
                <a:cs typeface="Times New Roman" panose="02020603050405020304" pitchFamily="18" charset="0"/>
              </a:rPr>
            </a:br>
            <a:r>
              <a:rPr lang="en-US" sz="1200" dirty="0">
                <a:solidFill>
                  <a:srgbClr val="FFFFFF"/>
                </a:solidFill>
                <a:cs typeface="Times New Roman" panose="02020603050405020304" pitchFamily="18" charset="0"/>
              </a:rPr>
              <a:t>- </a:t>
            </a:r>
            <a:r>
              <a:rPr lang="en-US" sz="1200" i="0" dirty="0">
                <a:solidFill>
                  <a:srgbClr val="FFFFFF"/>
                </a:solidFill>
                <a:effectLst/>
                <a:ea typeface="Times New Roman" panose="02020603050405020304" pitchFamily="18" charset="0"/>
                <a:cs typeface="Times New Roman" panose="02020603050405020304" pitchFamily="18" charset="0"/>
              </a:rPr>
              <a:t>Each user has a user ID and password. </a:t>
            </a:r>
            <a:br>
              <a:rPr lang="en-US" sz="1200" i="0" dirty="0">
                <a:solidFill>
                  <a:srgbClr val="FFFFFF"/>
                </a:solidFill>
                <a:effectLst/>
                <a:ea typeface="Times New Roman" panose="02020603050405020304" pitchFamily="18" charset="0"/>
                <a:cs typeface="Times New Roman" panose="02020603050405020304" pitchFamily="18" charset="0"/>
              </a:rPr>
            </a:br>
            <a:r>
              <a:rPr lang="en-US" sz="1200" i="1" dirty="0">
                <a:solidFill>
                  <a:srgbClr val="FFFFFF"/>
                </a:solidFill>
                <a:effectLst/>
                <a:ea typeface="Times New Roman" panose="02020603050405020304" pitchFamily="18" charset="0"/>
                <a:cs typeface="Times New Roman" panose="02020603050405020304" pitchFamily="18" charset="0"/>
              </a:rPr>
              <a:t>- </a:t>
            </a:r>
            <a:r>
              <a:rPr lang="en-US" sz="1200" i="0" dirty="0">
                <a:solidFill>
                  <a:srgbClr val="FFFFFF"/>
                </a:solidFill>
                <a:effectLst/>
                <a:ea typeface="Times New Roman" panose="02020603050405020304" pitchFamily="18" charset="0"/>
                <a:cs typeface="Times New Roman" panose="02020603050405020304" pitchFamily="18" charset="0"/>
              </a:rPr>
              <a:t>Users can log in after registration using the user ID and password.</a:t>
            </a:r>
            <a:br>
              <a:rPr lang="en-US" sz="1200" i="0" dirty="0">
                <a:solidFill>
                  <a:srgbClr val="FFFFFF"/>
                </a:solidFill>
                <a:effectLst/>
                <a:ea typeface="Times New Roman" panose="02020603050405020304" pitchFamily="18" charset="0"/>
                <a:cs typeface="Times New Roman" panose="02020603050405020304" pitchFamily="18" charset="0"/>
              </a:rPr>
            </a:br>
            <a:r>
              <a:rPr lang="en-US" sz="1200" i="1" dirty="0">
                <a:solidFill>
                  <a:srgbClr val="FFFFFF"/>
                </a:solidFill>
                <a:effectLst/>
                <a:ea typeface="Times New Roman" panose="02020603050405020304" pitchFamily="18" charset="0"/>
                <a:cs typeface="Times New Roman" panose="02020603050405020304" pitchFamily="18" charset="0"/>
              </a:rPr>
              <a:t>- </a:t>
            </a:r>
            <a:r>
              <a:rPr lang="en-US" sz="1200" i="0" dirty="0">
                <a:solidFill>
                  <a:srgbClr val="FFFFFF"/>
                </a:solidFill>
                <a:effectLst/>
                <a:ea typeface="Times New Roman" panose="02020603050405020304" pitchFamily="18" charset="0"/>
                <a:cs typeface="Times New Roman" panose="02020603050405020304" pitchFamily="18" charset="0"/>
              </a:rPr>
              <a:t>The online courses will include courses by semester.</a:t>
            </a:r>
            <a:br>
              <a:rPr lang="en-US" sz="1200" i="0" dirty="0">
                <a:solidFill>
                  <a:srgbClr val="FFFFFF"/>
                </a:solidFill>
                <a:effectLst/>
                <a:ea typeface="Times New Roman" panose="02020603050405020304" pitchFamily="18" charset="0"/>
                <a:cs typeface="Times New Roman" panose="02020603050405020304" pitchFamily="18" charset="0"/>
              </a:rPr>
            </a:br>
            <a:r>
              <a:rPr lang="en-US" sz="1200" i="1" dirty="0">
                <a:solidFill>
                  <a:srgbClr val="FFFFFF"/>
                </a:solidFill>
                <a:effectLst/>
                <a:ea typeface="Times New Roman" panose="02020603050405020304" pitchFamily="18" charset="0"/>
                <a:cs typeface="Times New Roman" panose="02020603050405020304" pitchFamily="18" charset="0"/>
              </a:rPr>
              <a:t>- </a:t>
            </a:r>
            <a:r>
              <a:rPr lang="en-US" sz="1200" i="0" dirty="0">
                <a:solidFill>
                  <a:srgbClr val="FFFFFF"/>
                </a:solidFill>
                <a:effectLst/>
                <a:ea typeface="Times New Roman" panose="02020603050405020304" pitchFamily="18" charset="0"/>
                <a:cs typeface="Times New Roman" panose="02020603050405020304" pitchFamily="18" charset="0"/>
              </a:rPr>
              <a:t>There are limitations to the number of users that can enroll in a course.</a:t>
            </a:r>
            <a:br>
              <a:rPr lang="en-US" sz="1200" i="0" dirty="0">
                <a:solidFill>
                  <a:srgbClr val="FFFFFF"/>
                </a:solidFill>
                <a:effectLst/>
                <a:ea typeface="Times New Roman" panose="02020603050405020304" pitchFamily="18" charset="0"/>
                <a:cs typeface="Times New Roman" panose="02020603050405020304" pitchFamily="18" charset="0"/>
              </a:rPr>
            </a:br>
            <a:r>
              <a:rPr lang="en-US" sz="1200" i="1" dirty="0">
                <a:solidFill>
                  <a:srgbClr val="FFFFFF"/>
                </a:solidFill>
                <a:effectLst/>
                <a:ea typeface="Times New Roman" panose="02020603050405020304" pitchFamily="18" charset="0"/>
                <a:cs typeface="Times New Roman" panose="02020603050405020304" pitchFamily="18" charset="0"/>
              </a:rPr>
              <a:t>- </a:t>
            </a:r>
            <a:r>
              <a:rPr lang="en-US" sz="1200" i="0" dirty="0">
                <a:solidFill>
                  <a:srgbClr val="FFFFFF"/>
                </a:solidFill>
                <a:effectLst/>
                <a:ea typeface="Times New Roman" panose="02020603050405020304" pitchFamily="18" charset="0"/>
                <a:cs typeface="Times New Roman" panose="02020603050405020304" pitchFamily="18" charset="0"/>
              </a:rPr>
              <a:t>A waitlist will be available when a course is full.</a:t>
            </a:r>
            <a:br>
              <a:rPr lang="en-US" sz="1200" i="1" dirty="0">
                <a:solidFill>
                  <a:srgbClr val="FFFFFF"/>
                </a:solidFill>
                <a:effectLst/>
                <a:ea typeface="Times New Roman" panose="02020603050405020304" pitchFamily="18" charset="0"/>
                <a:cs typeface="Times New Roman" panose="02020603050405020304" pitchFamily="18" charset="0"/>
              </a:rPr>
            </a:br>
            <a:r>
              <a:rPr lang="en-US" sz="1200" i="1" dirty="0">
                <a:solidFill>
                  <a:srgbClr val="FFFFFF"/>
                </a:solidFill>
                <a:effectLst/>
                <a:ea typeface="Times New Roman" panose="02020603050405020304" pitchFamily="18" charset="0"/>
                <a:cs typeface="Times New Roman" panose="02020603050405020304" pitchFamily="18" charset="0"/>
              </a:rPr>
              <a:t>- </a:t>
            </a:r>
            <a:r>
              <a:rPr lang="en-US" sz="1200" i="0" dirty="0">
                <a:solidFill>
                  <a:srgbClr val="FFFFFF"/>
                </a:solidFill>
                <a:effectLst/>
                <a:ea typeface="Times New Roman" panose="02020603050405020304" pitchFamily="18" charset="0"/>
                <a:cs typeface="Times New Roman" panose="02020603050405020304" pitchFamily="18" charset="0"/>
              </a:rPr>
              <a:t>User can drop a course.</a:t>
            </a:r>
            <a:br>
              <a:rPr lang="en-US" sz="1200" i="0" dirty="0">
                <a:solidFill>
                  <a:srgbClr val="FFFFFF"/>
                </a:solidFill>
                <a:effectLst/>
                <a:ea typeface="Times New Roman" panose="02020603050405020304" pitchFamily="18" charset="0"/>
                <a:cs typeface="Times New Roman" panose="02020603050405020304" pitchFamily="18" charset="0"/>
              </a:rPr>
            </a:br>
            <a:endParaRPr lang="en-US" sz="1200" dirty="0">
              <a:solidFill>
                <a:srgbClr val="FFFFFF"/>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67240C65-6311-840B-F92B-9C0F7676198C}"/>
              </a:ext>
            </a:extLst>
          </p:cNvPr>
          <p:cNvSpPr>
            <a:spLocks noGrp="1"/>
          </p:cNvSpPr>
          <p:nvPr>
            <p:ph sz="half" idx="1"/>
          </p:nvPr>
        </p:nvSpPr>
        <p:spPr>
          <a:xfrm>
            <a:off x="4389120" y="166255"/>
            <a:ext cx="3580536" cy="5943539"/>
          </a:xfrm>
        </p:spPr>
        <p:txBody>
          <a:bodyPr>
            <a:normAutofit fontScale="85000" lnSpcReduction="10000"/>
          </a:bodyPr>
          <a:lstStyle/>
          <a:p>
            <a:pPr marL="0" indent="0">
              <a:lnSpc>
                <a:spcPct val="200000"/>
              </a:lnSpc>
              <a:spcBef>
                <a:spcPct val="0"/>
              </a:spcBef>
              <a:spcAft>
                <a:spcPts val="600"/>
              </a:spcAft>
              <a:buNone/>
            </a:pPr>
            <a:r>
              <a:rPr lang="en-US" sz="2000" b="1" dirty="0">
                <a:latin typeface="+mj-lt"/>
                <a:ea typeface="+mj-ea"/>
                <a:cs typeface="+mj-cs"/>
              </a:rPr>
              <a:t>User Classes</a:t>
            </a:r>
          </a:p>
          <a:p>
            <a:pPr marL="0" indent="0">
              <a:lnSpc>
                <a:spcPct val="200000"/>
              </a:lnSpc>
              <a:spcBef>
                <a:spcPct val="0"/>
              </a:spcBef>
              <a:spcAft>
                <a:spcPts val="600"/>
              </a:spcAft>
              <a:buNone/>
            </a:pPr>
            <a:endParaRPr lang="en-US" sz="2000" b="1" dirty="0">
              <a:latin typeface="+mj-lt"/>
              <a:ea typeface="+mj-ea"/>
              <a:cs typeface="+mj-cs"/>
            </a:endParaRPr>
          </a:p>
          <a:p>
            <a:pPr marL="0" indent="0">
              <a:lnSpc>
                <a:spcPct val="200000"/>
              </a:lnSpc>
              <a:spcBef>
                <a:spcPct val="0"/>
              </a:spcBef>
              <a:spcAft>
                <a:spcPts val="600"/>
              </a:spcAft>
              <a:buNone/>
            </a:pPr>
            <a:r>
              <a:rPr lang="en-US" sz="2000" dirty="0">
                <a:latin typeface="+mj-lt"/>
                <a:ea typeface="+mj-ea"/>
                <a:cs typeface="+mj-cs"/>
              </a:rPr>
              <a:t>The major users of the system include: </a:t>
            </a:r>
          </a:p>
          <a:p>
            <a:pPr>
              <a:lnSpc>
                <a:spcPct val="200000"/>
              </a:lnSpc>
              <a:spcBef>
                <a:spcPct val="0"/>
              </a:spcBef>
              <a:spcAft>
                <a:spcPts val="600"/>
              </a:spcAft>
              <a:buFontTx/>
              <a:buChar char="-"/>
            </a:pPr>
            <a:r>
              <a:rPr lang="en-US" sz="2000" dirty="0">
                <a:latin typeface="+mj-lt"/>
                <a:ea typeface="+mj-ea"/>
                <a:cs typeface="+mj-cs"/>
              </a:rPr>
              <a:t>Students: They are the main actors in the system as they will be able to add, remove, and waitlist courses.</a:t>
            </a:r>
          </a:p>
          <a:p>
            <a:pPr>
              <a:lnSpc>
                <a:spcPct val="200000"/>
              </a:lnSpc>
              <a:spcBef>
                <a:spcPct val="0"/>
              </a:spcBef>
              <a:spcAft>
                <a:spcPts val="600"/>
              </a:spcAft>
              <a:buFontTx/>
              <a:buChar char="-"/>
            </a:pPr>
            <a:r>
              <a:rPr lang="en-US" sz="2000" dirty="0">
                <a:latin typeface="+mj-lt"/>
                <a:ea typeface="+mj-ea"/>
                <a:cs typeface="+mj-cs"/>
              </a:rPr>
              <a:t>Administrators: They manage the courses available to the students.</a:t>
            </a:r>
          </a:p>
          <a:p>
            <a:pPr marL="0" indent="0">
              <a:spcBef>
                <a:spcPct val="0"/>
              </a:spcBef>
              <a:spcAft>
                <a:spcPts val="600"/>
              </a:spcAft>
              <a:buNone/>
            </a:pPr>
            <a:endParaRPr lang="en-US" sz="2000" b="1" dirty="0">
              <a:latin typeface="+mj-lt"/>
              <a:ea typeface="+mj-ea"/>
              <a:cs typeface="+mj-cs"/>
            </a:endParaRPr>
          </a:p>
        </p:txBody>
      </p:sp>
      <p:sp>
        <p:nvSpPr>
          <p:cNvPr id="4" name="Content Placeholder 3">
            <a:extLst>
              <a:ext uri="{FF2B5EF4-FFF2-40B4-BE49-F238E27FC236}">
                <a16:creationId xmlns:a16="http://schemas.microsoft.com/office/drawing/2014/main" id="{75A647B0-33AC-6CB1-7328-519C9D3CB331}"/>
              </a:ext>
            </a:extLst>
          </p:cNvPr>
          <p:cNvSpPr>
            <a:spLocks noGrp="1"/>
          </p:cNvSpPr>
          <p:nvPr>
            <p:ph sz="half" idx="2"/>
          </p:nvPr>
        </p:nvSpPr>
        <p:spPr>
          <a:xfrm>
            <a:off x="8289696" y="166255"/>
            <a:ext cx="3421957" cy="5999811"/>
          </a:xfrm>
        </p:spPr>
        <p:txBody>
          <a:bodyPr>
            <a:normAutofit fontScale="85000" lnSpcReduction="10000"/>
          </a:bodyPr>
          <a:lstStyle/>
          <a:p>
            <a:pPr marL="0" indent="0">
              <a:spcBef>
                <a:spcPct val="0"/>
              </a:spcBef>
              <a:spcAft>
                <a:spcPts val="600"/>
              </a:spcAft>
              <a:buNone/>
            </a:pPr>
            <a:r>
              <a:rPr lang="en-US" sz="2000" b="1" dirty="0">
                <a:latin typeface="+mj-lt"/>
                <a:ea typeface="+mj-ea"/>
                <a:cs typeface="+mj-cs"/>
              </a:rPr>
              <a:t>Business Rules</a:t>
            </a:r>
          </a:p>
          <a:p>
            <a:pPr marL="0" indent="0">
              <a:spcBef>
                <a:spcPct val="0"/>
              </a:spcBef>
              <a:spcAft>
                <a:spcPts val="600"/>
              </a:spcAft>
              <a:buNone/>
            </a:pPr>
            <a:endParaRPr lang="en-US" sz="2000" b="1" dirty="0">
              <a:latin typeface="+mj-lt"/>
              <a:ea typeface="+mj-ea"/>
              <a:cs typeface="+mj-cs"/>
            </a:endParaRPr>
          </a:p>
          <a:p>
            <a:pPr marL="0" indent="0">
              <a:spcBef>
                <a:spcPct val="0"/>
              </a:spcBef>
              <a:spcAft>
                <a:spcPts val="600"/>
              </a:spcAft>
              <a:buNone/>
            </a:pPr>
            <a:endParaRPr lang="en-US" sz="2000" dirty="0">
              <a:latin typeface="+mj-lt"/>
              <a:ea typeface="+mj-ea"/>
              <a:cs typeface="+mj-cs"/>
            </a:endParaRPr>
          </a:p>
          <a:p>
            <a:pPr marL="0" indent="0">
              <a:spcBef>
                <a:spcPct val="0"/>
              </a:spcBef>
              <a:spcAft>
                <a:spcPts val="600"/>
              </a:spcAft>
              <a:buNone/>
            </a:pPr>
            <a:endParaRPr lang="en-US" sz="2000" dirty="0">
              <a:latin typeface="+mj-lt"/>
              <a:ea typeface="+mj-ea"/>
              <a:cs typeface="+mj-cs"/>
            </a:endParaRPr>
          </a:p>
          <a:p>
            <a:pPr marL="0" indent="0">
              <a:spcBef>
                <a:spcPct val="0"/>
              </a:spcBef>
              <a:spcAft>
                <a:spcPts val="600"/>
              </a:spcAft>
              <a:buNone/>
            </a:pPr>
            <a:r>
              <a:rPr lang="en-US" sz="2000" dirty="0">
                <a:latin typeface="+mj-lt"/>
                <a:ea typeface="+mj-ea"/>
                <a:cs typeface="+mj-cs"/>
              </a:rPr>
              <a:t>Requirements of the system include: </a:t>
            </a:r>
          </a:p>
          <a:p>
            <a:pPr marL="0" indent="0">
              <a:spcBef>
                <a:spcPct val="0"/>
              </a:spcBef>
              <a:spcAft>
                <a:spcPts val="600"/>
              </a:spcAft>
              <a:buNone/>
            </a:pPr>
            <a:endParaRPr lang="en-US" sz="2000" dirty="0">
              <a:latin typeface="+mj-lt"/>
              <a:ea typeface="+mj-ea"/>
              <a:cs typeface="+mj-cs"/>
            </a:endParaRPr>
          </a:p>
          <a:p>
            <a:pPr>
              <a:spcBef>
                <a:spcPct val="0"/>
              </a:spcBef>
              <a:spcAft>
                <a:spcPts val="600"/>
              </a:spcAft>
              <a:buFontTx/>
              <a:buChar char="-"/>
            </a:pPr>
            <a:r>
              <a:rPr lang="en-US" sz="2000" dirty="0">
                <a:latin typeface="+mj-lt"/>
                <a:ea typeface="+mj-ea"/>
                <a:cs typeface="+mj-cs"/>
              </a:rPr>
              <a:t>All students must create an account. </a:t>
            </a:r>
          </a:p>
          <a:p>
            <a:pPr>
              <a:spcBef>
                <a:spcPct val="0"/>
              </a:spcBef>
              <a:spcAft>
                <a:spcPts val="600"/>
              </a:spcAft>
              <a:buFontTx/>
              <a:buChar char="-"/>
            </a:pPr>
            <a:endParaRPr lang="en-US" sz="2000" dirty="0">
              <a:latin typeface="+mj-lt"/>
              <a:ea typeface="+mj-ea"/>
              <a:cs typeface="+mj-cs"/>
            </a:endParaRPr>
          </a:p>
          <a:p>
            <a:pPr>
              <a:spcBef>
                <a:spcPct val="0"/>
              </a:spcBef>
              <a:spcAft>
                <a:spcPts val="600"/>
              </a:spcAft>
              <a:buFontTx/>
              <a:buChar char="-"/>
            </a:pPr>
            <a:r>
              <a:rPr lang="en-US" sz="2000" dirty="0">
                <a:latin typeface="+mj-lt"/>
                <a:ea typeface="+mj-ea"/>
                <a:cs typeface="+mj-cs"/>
              </a:rPr>
              <a:t>If the student has no account, they should not have access to the system.</a:t>
            </a:r>
          </a:p>
          <a:p>
            <a:pPr>
              <a:spcBef>
                <a:spcPct val="0"/>
              </a:spcBef>
              <a:spcAft>
                <a:spcPts val="600"/>
              </a:spcAft>
              <a:buFontTx/>
              <a:buChar char="-"/>
            </a:pPr>
            <a:endParaRPr lang="en-US" sz="2000" dirty="0">
              <a:latin typeface="+mj-lt"/>
              <a:ea typeface="+mj-ea"/>
              <a:cs typeface="+mj-cs"/>
            </a:endParaRPr>
          </a:p>
          <a:p>
            <a:pPr>
              <a:spcBef>
                <a:spcPct val="0"/>
              </a:spcBef>
              <a:spcAft>
                <a:spcPts val="600"/>
              </a:spcAft>
              <a:buFontTx/>
              <a:buChar char="-"/>
            </a:pPr>
            <a:r>
              <a:rPr lang="en-US" sz="2000" dirty="0">
                <a:latin typeface="+mj-lt"/>
                <a:ea typeface="+mj-ea"/>
                <a:cs typeface="+mj-cs"/>
              </a:rPr>
              <a:t>Data available showing course enrollment. </a:t>
            </a:r>
          </a:p>
        </p:txBody>
      </p:sp>
    </p:spTree>
    <p:extLst>
      <p:ext uri="{BB962C8B-B14F-4D97-AF65-F5344CB8AC3E}">
        <p14:creationId xmlns:p14="http://schemas.microsoft.com/office/powerpoint/2010/main" val="16265706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7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EE8043-C467-4824-CC13-E387B17DE21D}"/>
              </a:ext>
            </a:extLst>
          </p:cNvPr>
          <p:cNvSpPr>
            <a:spLocks noGrp="1"/>
          </p:cNvSpPr>
          <p:nvPr>
            <p:ph type="title"/>
          </p:nvPr>
        </p:nvSpPr>
        <p:spPr>
          <a:xfrm>
            <a:off x="1383564" y="348865"/>
            <a:ext cx="9718111" cy="1576446"/>
          </a:xfrm>
        </p:spPr>
        <p:txBody>
          <a:bodyPr anchor="ctr">
            <a:normAutofit fontScale="90000"/>
          </a:bodyPr>
          <a:lstStyle/>
          <a:p>
            <a:r>
              <a:rPr lang="en-US" b="1">
                <a:solidFill>
                  <a:srgbClr val="FFFFFF"/>
                </a:solidFill>
              </a:rPr>
              <a:t>UML Design Model</a:t>
            </a:r>
            <a:br>
              <a:rPr lang="en-US" sz="1900" b="1" dirty="0">
                <a:solidFill>
                  <a:srgbClr val="FFFFFF"/>
                </a:solidFill>
              </a:rPr>
            </a:br>
            <a:r>
              <a:rPr lang="en-US" sz="1900" b="1" dirty="0">
                <a:solidFill>
                  <a:srgbClr val="FFFFFF"/>
                </a:solidFill>
              </a:rPr>
              <a:t>Fowler and Scott (2003) suggest that UML diagrams offer details about the elements and relationships associated with a system's actors, classes, and components. In this way, the models illustrate the requirements of the SRS from different system perspectives, which helps stakeholders visualize how the system will function and flow. </a:t>
            </a:r>
          </a:p>
        </p:txBody>
      </p:sp>
      <p:graphicFrame>
        <p:nvGraphicFramePr>
          <p:cNvPr id="7" name="Content Placeholder 2">
            <a:extLst>
              <a:ext uri="{FF2B5EF4-FFF2-40B4-BE49-F238E27FC236}">
                <a16:creationId xmlns:a16="http://schemas.microsoft.com/office/drawing/2014/main" id="{373C2662-E25D-4E9F-7E19-31CE90810683}"/>
              </a:ext>
            </a:extLst>
          </p:cNvPr>
          <p:cNvGraphicFramePr>
            <a:graphicFrameLocks noGrp="1"/>
          </p:cNvGraphicFramePr>
          <p:nvPr>
            <p:ph idx="1"/>
            <p:extLst>
              <p:ext uri="{D42A27DB-BD31-4B8C-83A1-F6EECF244321}">
                <p14:modId xmlns:p14="http://schemas.microsoft.com/office/powerpoint/2010/main" val="1242042308"/>
              </p:ext>
            </p:extLst>
          </p:nvPr>
        </p:nvGraphicFramePr>
        <p:xfrm>
          <a:off x="644056" y="2273575"/>
          <a:ext cx="10927829" cy="4031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37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7">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diagram&#10;&#10;Description automatically generated">
            <a:extLst>
              <a:ext uri="{FF2B5EF4-FFF2-40B4-BE49-F238E27FC236}">
                <a16:creationId xmlns:a16="http://schemas.microsoft.com/office/drawing/2014/main" id="{664FB21F-4505-4582-ADDF-42FCCE4DD838}"/>
              </a:ext>
            </a:extLst>
          </p:cNvPr>
          <p:cNvPicPr>
            <a:picLocks noChangeAspect="1"/>
          </p:cNvPicPr>
          <p:nvPr/>
        </p:nvPicPr>
        <p:blipFill>
          <a:blip r:embed="rId2"/>
          <a:stretch>
            <a:fillRect/>
          </a:stretch>
        </p:blipFill>
        <p:spPr>
          <a:xfrm>
            <a:off x="4312730" y="602139"/>
            <a:ext cx="3307270" cy="5312885"/>
          </a:xfrm>
          <a:prstGeom prst="rect">
            <a:avLst/>
          </a:prstGeom>
        </p:spPr>
      </p:pic>
      <p:sp>
        <p:nvSpPr>
          <p:cNvPr id="3" name="TextBox 2">
            <a:extLst>
              <a:ext uri="{FF2B5EF4-FFF2-40B4-BE49-F238E27FC236}">
                <a16:creationId xmlns:a16="http://schemas.microsoft.com/office/drawing/2014/main" id="{05E7A242-D317-74F9-EA83-925323CAB938}"/>
              </a:ext>
            </a:extLst>
          </p:cNvPr>
          <p:cNvSpPr txBox="1"/>
          <p:nvPr/>
        </p:nvSpPr>
        <p:spPr>
          <a:xfrm>
            <a:off x="275771" y="457200"/>
            <a:ext cx="3483429" cy="4585871"/>
          </a:xfrm>
          <a:prstGeom prst="rect">
            <a:avLst/>
          </a:prstGeom>
          <a:noFill/>
        </p:spPr>
        <p:txBody>
          <a:bodyPr wrap="square" rtlCol="0">
            <a:spAutoFit/>
          </a:bodyPr>
          <a:lstStyle/>
          <a:p>
            <a:pPr algn="ctr"/>
            <a:r>
              <a:rPr lang="en-US" sz="3200" dirty="0"/>
              <a:t>Use Case Diagram</a:t>
            </a:r>
          </a:p>
          <a:p>
            <a:endParaRPr lang="en-US" sz="3200" dirty="0"/>
          </a:p>
          <a:p>
            <a:r>
              <a:rPr lang="en-US" sz="2000" dirty="0"/>
              <a:t>The class diagram shown here identifies the actors, in this case, students and the administrators, and how they can interact with the system.</a:t>
            </a:r>
          </a:p>
          <a:p>
            <a:endParaRPr lang="en-US" sz="3200" dirty="0"/>
          </a:p>
          <a:p>
            <a:endParaRPr lang="en-US" sz="3200" dirty="0"/>
          </a:p>
          <a:p>
            <a:pPr algn="ctr"/>
            <a:endParaRPr lang="en-US" sz="3200" dirty="0"/>
          </a:p>
          <a:p>
            <a:pPr algn="ctr"/>
            <a:endParaRPr lang="en-US" sz="3200" dirty="0"/>
          </a:p>
        </p:txBody>
      </p:sp>
    </p:spTree>
    <p:extLst>
      <p:ext uri="{BB962C8B-B14F-4D97-AF65-F5344CB8AC3E}">
        <p14:creationId xmlns:p14="http://schemas.microsoft.com/office/powerpoint/2010/main" val="3071053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7">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5E7A242-D317-74F9-EA83-925323CAB938}"/>
              </a:ext>
            </a:extLst>
          </p:cNvPr>
          <p:cNvSpPr txBox="1"/>
          <p:nvPr/>
        </p:nvSpPr>
        <p:spPr>
          <a:xfrm>
            <a:off x="269463" y="716671"/>
            <a:ext cx="3483429" cy="5170646"/>
          </a:xfrm>
          <a:prstGeom prst="rect">
            <a:avLst/>
          </a:prstGeom>
          <a:noFill/>
        </p:spPr>
        <p:txBody>
          <a:bodyPr wrap="square" rtlCol="0">
            <a:spAutoFit/>
          </a:bodyPr>
          <a:lstStyle/>
          <a:p>
            <a:pPr algn="ctr"/>
            <a:r>
              <a:rPr lang="en-US" sz="3200" dirty="0"/>
              <a:t>Class Diagram</a:t>
            </a:r>
          </a:p>
          <a:p>
            <a:pPr algn="ctr"/>
            <a:endParaRPr lang="en-US" sz="3200" dirty="0"/>
          </a:p>
          <a:p>
            <a:pPr algn="ctr"/>
            <a:endParaRPr lang="en-US" sz="3200" dirty="0"/>
          </a:p>
          <a:p>
            <a:r>
              <a:rPr lang="en-US" dirty="0"/>
              <a:t>This is a structural illustration of the system classes, interfaces, associations, and constraints. </a:t>
            </a:r>
          </a:p>
          <a:p>
            <a:endParaRPr lang="en-US" dirty="0"/>
          </a:p>
          <a:p>
            <a:r>
              <a:rPr lang="en-US" dirty="0"/>
              <a:t>The classes are users, registration, and courses.  The user is a superclass to the student and administration subclasses. </a:t>
            </a:r>
          </a:p>
          <a:p>
            <a:endParaRPr lang="en-US" dirty="0"/>
          </a:p>
          <a:p>
            <a:r>
              <a:rPr lang="en-US" dirty="0"/>
              <a:t>In each class, there are attributes that describe the class in the first section and operations that follow in the second section of the class.</a:t>
            </a:r>
          </a:p>
        </p:txBody>
      </p:sp>
      <p:pic>
        <p:nvPicPr>
          <p:cNvPr id="4" name="Picture 3" descr="A screenshot of a computer program&#10;&#10;Description automatically generated">
            <a:extLst>
              <a:ext uri="{FF2B5EF4-FFF2-40B4-BE49-F238E27FC236}">
                <a16:creationId xmlns:a16="http://schemas.microsoft.com/office/drawing/2014/main" id="{22EF2BBB-7E55-5A49-4423-F8621AD05BC5}"/>
              </a:ext>
            </a:extLst>
          </p:cNvPr>
          <p:cNvPicPr>
            <a:picLocks noChangeAspect="1"/>
          </p:cNvPicPr>
          <p:nvPr/>
        </p:nvPicPr>
        <p:blipFill>
          <a:blip r:embed="rId2"/>
          <a:stretch>
            <a:fillRect/>
          </a:stretch>
        </p:blipFill>
        <p:spPr>
          <a:xfrm>
            <a:off x="4283787" y="1194404"/>
            <a:ext cx="6416781" cy="4215181"/>
          </a:xfrm>
          <a:prstGeom prst="rect">
            <a:avLst/>
          </a:prstGeom>
        </p:spPr>
      </p:pic>
    </p:spTree>
    <p:extLst>
      <p:ext uri="{BB962C8B-B14F-4D97-AF65-F5344CB8AC3E}">
        <p14:creationId xmlns:p14="http://schemas.microsoft.com/office/powerpoint/2010/main" val="248078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Freeform: Shape 87">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Rectangle 89">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5E7A242-D317-74F9-EA83-925323CAB938}"/>
              </a:ext>
            </a:extLst>
          </p:cNvPr>
          <p:cNvSpPr txBox="1"/>
          <p:nvPr/>
        </p:nvSpPr>
        <p:spPr>
          <a:xfrm>
            <a:off x="4280160" y="924306"/>
            <a:ext cx="4037835" cy="5525697"/>
          </a:xfrm>
          <a:prstGeom prst="rect">
            <a:avLst/>
          </a:prstGeom>
        </p:spPr>
        <p:txBody>
          <a:bodyPr vert="horz" lIns="91440" tIns="45720" rIns="91440" bIns="45720" rtlCol="0" anchor="ctr">
            <a:normAutofit/>
          </a:bodyPr>
          <a:lstStyle/>
          <a:p>
            <a:pPr>
              <a:lnSpc>
                <a:spcPct val="90000"/>
              </a:lnSpc>
              <a:spcAft>
                <a:spcPts val="600"/>
              </a:spcAft>
            </a:pPr>
            <a:r>
              <a:rPr lang="en-US" sz="3200" dirty="0"/>
              <a:t>Activity Diagram</a:t>
            </a:r>
          </a:p>
          <a:p>
            <a:pPr indent="-228600">
              <a:lnSpc>
                <a:spcPct val="90000"/>
              </a:lnSpc>
              <a:spcAft>
                <a:spcPts val="600"/>
              </a:spcAft>
              <a:buFont typeface="Arial" panose="020B0604020202020204" pitchFamily="34" charset="0"/>
              <a:buChar char="•"/>
            </a:pPr>
            <a:endParaRPr lang="en-US" sz="1900" dirty="0"/>
          </a:p>
          <a:p>
            <a:pPr>
              <a:lnSpc>
                <a:spcPct val="90000"/>
              </a:lnSpc>
              <a:spcAft>
                <a:spcPts val="600"/>
              </a:spcAft>
            </a:pPr>
            <a:r>
              <a:rPr lang="en-US" sz="1900" dirty="0"/>
              <a:t>The diagram shows the flow of one activity to another activity. As one operation occurs, like the student logging into the system, they can view their courses and register for courses. </a:t>
            </a:r>
          </a:p>
          <a:p>
            <a:pPr indent="-228600">
              <a:lnSpc>
                <a:spcPct val="90000"/>
              </a:lnSpc>
              <a:spcAft>
                <a:spcPts val="600"/>
              </a:spcAft>
              <a:buFont typeface="Arial" panose="020B0604020202020204" pitchFamily="34" charset="0"/>
              <a:buChar char="•"/>
            </a:pPr>
            <a:endParaRPr lang="en-US" sz="1900" dirty="0"/>
          </a:p>
          <a:p>
            <a:pPr>
              <a:lnSpc>
                <a:spcPct val="90000"/>
              </a:lnSpc>
              <a:spcAft>
                <a:spcPts val="600"/>
              </a:spcAft>
            </a:pPr>
            <a:r>
              <a:rPr lang="en-US" sz="3200" dirty="0"/>
              <a:t>Sequence Diagram</a:t>
            </a:r>
          </a:p>
          <a:p>
            <a:pPr>
              <a:lnSpc>
                <a:spcPct val="90000"/>
              </a:lnSpc>
              <a:spcAft>
                <a:spcPts val="600"/>
              </a:spcAft>
            </a:pPr>
            <a:r>
              <a:rPr lang="en-US" sz="1900" dirty="0"/>
              <a:t>Illustrates a message flow from one object to another object. It is easier to see the interaction between objects. For example, once the student logs in, the diagram shows that the information is tied back to the registration information; once verified, the user can access course information.</a:t>
            </a:r>
          </a:p>
        </p:txBody>
      </p:sp>
      <p:pic>
        <p:nvPicPr>
          <p:cNvPr id="5" name="Picture 4" descr="A diagram with text and words&#10;&#10;Description automatically generated with medium confidence">
            <a:extLst>
              <a:ext uri="{FF2B5EF4-FFF2-40B4-BE49-F238E27FC236}">
                <a16:creationId xmlns:a16="http://schemas.microsoft.com/office/drawing/2014/main" id="{CA546731-D136-C6A7-405E-0AE58366E228}"/>
              </a:ext>
            </a:extLst>
          </p:cNvPr>
          <p:cNvPicPr>
            <a:picLocks noChangeAspect="1"/>
          </p:cNvPicPr>
          <p:nvPr/>
        </p:nvPicPr>
        <p:blipFill>
          <a:blip r:embed="rId2"/>
          <a:stretch>
            <a:fillRect/>
          </a:stretch>
        </p:blipFill>
        <p:spPr>
          <a:xfrm>
            <a:off x="8454856" y="4630212"/>
            <a:ext cx="2823586" cy="1284731"/>
          </a:xfrm>
          <a:prstGeom prst="rect">
            <a:avLst/>
          </a:prstGeom>
        </p:spPr>
      </p:pic>
      <p:pic>
        <p:nvPicPr>
          <p:cNvPr id="2" name="Picture 1" descr="A diagram of a program&#10;&#10;Description automatically generated">
            <a:extLst>
              <a:ext uri="{FF2B5EF4-FFF2-40B4-BE49-F238E27FC236}">
                <a16:creationId xmlns:a16="http://schemas.microsoft.com/office/drawing/2014/main" id="{C0579965-FFB8-5CDC-93E9-931E7551F039}"/>
              </a:ext>
            </a:extLst>
          </p:cNvPr>
          <p:cNvPicPr>
            <a:picLocks noChangeAspect="1"/>
          </p:cNvPicPr>
          <p:nvPr/>
        </p:nvPicPr>
        <p:blipFill>
          <a:blip r:embed="rId3"/>
          <a:stretch>
            <a:fillRect/>
          </a:stretch>
        </p:blipFill>
        <p:spPr>
          <a:xfrm>
            <a:off x="9081374" y="1291920"/>
            <a:ext cx="2101818" cy="2395235"/>
          </a:xfrm>
          <a:prstGeom prst="rect">
            <a:avLst/>
          </a:prstGeom>
        </p:spPr>
      </p:pic>
    </p:spTree>
    <p:extLst>
      <p:ext uri="{BB962C8B-B14F-4D97-AF65-F5344CB8AC3E}">
        <p14:creationId xmlns:p14="http://schemas.microsoft.com/office/powerpoint/2010/main" val="64887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3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3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3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4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Rectangle 14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4028A4-C2F0-4D17-E067-1A04034D9EBD}"/>
              </a:ext>
            </a:extLst>
          </p:cNvPr>
          <p:cNvSpPr txBox="1"/>
          <p:nvPr/>
        </p:nvSpPr>
        <p:spPr>
          <a:xfrm>
            <a:off x="332478" y="756406"/>
            <a:ext cx="3363222" cy="5771394"/>
          </a:xfrm>
          <a:prstGeom prst="rect">
            <a:avLst/>
          </a:prstGeom>
        </p:spPr>
        <p:txBody>
          <a:bodyPr vert="horz" lIns="91440" tIns="45720" rIns="91440" bIns="45720" rtlCol="0" anchor="b">
            <a:normAutofit lnSpcReduction="10000"/>
          </a:bodyPr>
          <a:lstStyle/>
          <a:p>
            <a:pPr algn="r">
              <a:lnSpc>
                <a:spcPct val="90000"/>
              </a:lnSpc>
              <a:spcBef>
                <a:spcPct val="0"/>
              </a:spcBef>
              <a:spcAft>
                <a:spcPts val="600"/>
              </a:spcAft>
            </a:pPr>
            <a:r>
              <a:rPr lang="en-US" sz="6300" kern="1200" dirty="0">
                <a:solidFill>
                  <a:srgbClr val="FFFFFF"/>
                </a:solidFill>
                <a:latin typeface="+mj-lt"/>
                <a:ea typeface="+mj-ea"/>
                <a:cs typeface="+mj-cs"/>
              </a:rPr>
              <a:t>Website Design</a:t>
            </a:r>
          </a:p>
          <a:p>
            <a:pPr algn="r">
              <a:lnSpc>
                <a:spcPct val="90000"/>
              </a:lnSpc>
              <a:spcBef>
                <a:spcPct val="0"/>
              </a:spcBef>
              <a:spcAft>
                <a:spcPts val="600"/>
              </a:spcAft>
            </a:pPr>
            <a:endParaRPr lang="en-US" sz="6300" dirty="0">
              <a:solidFill>
                <a:srgbClr val="FFFFFF"/>
              </a:solidFill>
              <a:latin typeface="+mj-lt"/>
              <a:ea typeface="+mj-ea"/>
              <a:cs typeface="+mj-cs"/>
            </a:endParaRPr>
          </a:p>
          <a:p>
            <a:pPr>
              <a:lnSpc>
                <a:spcPct val="90000"/>
              </a:lnSpc>
              <a:spcBef>
                <a:spcPct val="0"/>
              </a:spcBef>
              <a:spcAft>
                <a:spcPts val="600"/>
              </a:spcAft>
            </a:pPr>
            <a:r>
              <a:rPr lang="en-US" sz="2000" kern="1200" dirty="0">
                <a:solidFill>
                  <a:srgbClr val="FFFFFF"/>
                </a:solidFill>
                <a:latin typeface="+mj-lt"/>
                <a:ea typeface="+mj-ea"/>
                <a:cs typeface="+mj-cs"/>
              </a:rPr>
              <a:t>All pages were created using HTML code. Connolly and Hoar (2018) explained that HTML is a required language when creating a website. Each document </a:t>
            </a:r>
            <a:r>
              <a:rPr lang="en-US" sz="2000" dirty="0">
                <a:solidFill>
                  <a:srgbClr val="FFFFFF"/>
                </a:solidFill>
                <a:latin typeface="+mj-lt"/>
                <a:ea typeface="+mj-ea"/>
                <a:cs typeface="+mj-cs"/>
              </a:rPr>
              <a:t>uses PHP programming technology. These [ages were created with server-side source code, which is not visible to the client, just the HTML output from the scripts created for each page.</a:t>
            </a:r>
            <a:endParaRPr lang="en-US" sz="2000" kern="1200" dirty="0">
              <a:solidFill>
                <a:srgbClr val="FFFFFF"/>
              </a:solidFill>
              <a:latin typeface="+mj-lt"/>
              <a:ea typeface="+mj-ea"/>
              <a:cs typeface="+mj-cs"/>
            </a:endParaRPr>
          </a:p>
        </p:txBody>
      </p:sp>
      <p:graphicFrame>
        <p:nvGraphicFramePr>
          <p:cNvPr id="129" name="TextBox 5">
            <a:extLst>
              <a:ext uri="{FF2B5EF4-FFF2-40B4-BE49-F238E27FC236}">
                <a16:creationId xmlns:a16="http://schemas.microsoft.com/office/drawing/2014/main" id="{C38121A7-1115-F987-CA95-352F7008A1F7}"/>
              </a:ext>
            </a:extLst>
          </p:cNvPr>
          <p:cNvGraphicFramePr/>
          <p:nvPr>
            <p:extLst>
              <p:ext uri="{D42A27DB-BD31-4B8C-83A1-F6EECF244321}">
                <p14:modId xmlns:p14="http://schemas.microsoft.com/office/powerpoint/2010/main" val="2159865074"/>
              </p:ext>
            </p:extLst>
          </p:nvPr>
        </p:nvGraphicFramePr>
        <p:xfrm>
          <a:off x="4905053" y="406400"/>
          <a:ext cx="6651948" cy="5797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3E4BFF4-04F0-2FC0-B32A-CDCE07EF84C9}"/>
              </a:ext>
            </a:extLst>
          </p:cNvPr>
          <p:cNvSpPr txBox="1"/>
          <p:nvPr/>
        </p:nvSpPr>
        <p:spPr>
          <a:xfrm>
            <a:off x="4451959" y="1516626"/>
            <a:ext cx="6893180" cy="738664"/>
          </a:xfrm>
          <a:prstGeom prst="rect">
            <a:avLst/>
          </a:prstGeom>
          <a:noFill/>
        </p:spPr>
        <p:txBody>
          <a:bodyPr wrap="square" rtlCol="0">
            <a:spAutoFit/>
          </a:bodyPr>
          <a:lstStyle/>
          <a:p>
            <a:r>
              <a:rPr lang="en-US" sz="1400" dirty="0"/>
              <a:t>The landing page is a simple layout with bootstrap stylesheets repeated throughout the website. The user remains logged in to the page and the two below using the “ISSET ($_SESSION) method—the navigation bar links to each page.</a:t>
            </a:r>
          </a:p>
        </p:txBody>
      </p:sp>
      <p:sp>
        <p:nvSpPr>
          <p:cNvPr id="8" name="TextBox 7">
            <a:extLst>
              <a:ext uri="{FF2B5EF4-FFF2-40B4-BE49-F238E27FC236}">
                <a16:creationId xmlns:a16="http://schemas.microsoft.com/office/drawing/2014/main" id="{688B2375-A120-8BBD-E051-DFBF88C649D8}"/>
              </a:ext>
            </a:extLst>
          </p:cNvPr>
          <p:cNvSpPr txBox="1"/>
          <p:nvPr/>
        </p:nvSpPr>
        <p:spPr>
          <a:xfrm>
            <a:off x="4451959" y="3439138"/>
            <a:ext cx="7147822" cy="738664"/>
          </a:xfrm>
          <a:prstGeom prst="rect">
            <a:avLst/>
          </a:prstGeom>
          <a:noFill/>
        </p:spPr>
        <p:txBody>
          <a:bodyPr wrap="square" rtlCol="0">
            <a:spAutoFit/>
          </a:bodyPr>
          <a:lstStyle/>
          <a:p>
            <a:r>
              <a:rPr lang="en-US" sz="1400" dirty="0"/>
              <a:t>The user remains logged in after verifying their credentials against the registration information database. The connection to the database is also linked to this PHP file. This page focuses on finding the user, verifying the credentials, and allowing or denying access. </a:t>
            </a:r>
          </a:p>
        </p:txBody>
      </p:sp>
      <p:sp>
        <p:nvSpPr>
          <p:cNvPr id="9" name="TextBox 8">
            <a:extLst>
              <a:ext uri="{FF2B5EF4-FFF2-40B4-BE49-F238E27FC236}">
                <a16:creationId xmlns:a16="http://schemas.microsoft.com/office/drawing/2014/main" id="{F40F5B30-0717-0B22-5F84-BE1992A46818}"/>
              </a:ext>
            </a:extLst>
          </p:cNvPr>
          <p:cNvSpPr txBox="1"/>
          <p:nvPr/>
        </p:nvSpPr>
        <p:spPr>
          <a:xfrm>
            <a:off x="4451959" y="5249244"/>
            <a:ext cx="7740041" cy="1606833"/>
          </a:xfrm>
          <a:prstGeom prst="rect">
            <a:avLst/>
          </a:prstGeom>
          <a:noFill/>
        </p:spPr>
        <p:txBody>
          <a:bodyPr wrap="square" rtlCol="0">
            <a:spAutoFit/>
          </a:bodyPr>
          <a:lstStyle/>
          <a:p>
            <a:r>
              <a:rPr lang="en-US" sz="1400" dirty="0"/>
              <a:t>The user has access to courses that were entered by the administrator. When the user selects the register button, the website checks with the database to see if capacity is reached. If not, the user is able to enroll. If the user needs to drop a class, they are able to select the desired course and remove the class from their profile, which is also removed from the user’s account in the database. The user can see enrolled classes under their profile page. Finally, if a course is at capacity they will receive a notice that they have been placed on a waitlist. There are lots of checks and balances in place to check the tables in the database, against the input from the website to produce the desired output. </a:t>
            </a:r>
          </a:p>
        </p:txBody>
      </p:sp>
    </p:spTree>
    <p:extLst>
      <p:ext uri="{BB962C8B-B14F-4D97-AF65-F5344CB8AC3E}">
        <p14:creationId xmlns:p14="http://schemas.microsoft.com/office/powerpoint/2010/main" val="136899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3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3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3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4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Rectangle 14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4028A4-C2F0-4D17-E067-1A04034D9EBD}"/>
              </a:ext>
            </a:extLst>
          </p:cNvPr>
          <p:cNvSpPr txBox="1"/>
          <p:nvPr/>
        </p:nvSpPr>
        <p:spPr>
          <a:xfrm>
            <a:off x="0" y="756406"/>
            <a:ext cx="4037824" cy="5771394"/>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300" kern="1200" dirty="0">
                <a:solidFill>
                  <a:srgbClr val="FFFFFF"/>
                </a:solidFill>
                <a:latin typeface="+mj-lt"/>
                <a:ea typeface="+mj-ea"/>
                <a:cs typeface="+mj-cs"/>
              </a:rPr>
              <a:t>MySQL Database and Class Registration</a:t>
            </a:r>
          </a:p>
          <a:p>
            <a:pPr algn="r">
              <a:lnSpc>
                <a:spcPct val="90000"/>
              </a:lnSpc>
              <a:spcBef>
                <a:spcPct val="0"/>
              </a:spcBef>
              <a:spcAft>
                <a:spcPts val="600"/>
              </a:spcAft>
            </a:pPr>
            <a:endParaRPr lang="en-US" sz="6300" dirty="0">
              <a:solidFill>
                <a:srgbClr val="FFFFFF"/>
              </a:solidFill>
              <a:latin typeface="+mj-lt"/>
              <a:ea typeface="+mj-ea"/>
              <a:cs typeface="+mj-cs"/>
            </a:endParaRPr>
          </a:p>
        </p:txBody>
      </p:sp>
      <p:pic>
        <p:nvPicPr>
          <p:cNvPr id="2" name="Picture 2">
            <a:extLst>
              <a:ext uri="{FF2B5EF4-FFF2-40B4-BE49-F238E27FC236}">
                <a16:creationId xmlns:a16="http://schemas.microsoft.com/office/drawing/2014/main" id="{750459AF-3F3E-504B-8FA5-BEC1CA73F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2428" y="-10138"/>
            <a:ext cx="4254499" cy="6722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591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3241</TotalTime>
  <Words>985</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Course Enrollment Project</vt:lpstr>
      <vt:lpstr>Software Requirements Specifications (SRS) Key Points</vt:lpstr>
      <vt:lpstr>Product Functions  The major functionality of the system includes: - Each user has a user ID and password.  - Users can log in after registration using the user ID and password. - The online courses will include courses by semester. - There are limitations to the number of users that can enroll in a course. - A waitlist will be available when a course is full. - User can drop a course. </vt:lpstr>
      <vt:lpstr>UML Design Model Fowler and Scott (2003) suggest that UML diagrams offer details about the elements and relationships associated with a system's actors, classes, and components. In this way, the models illustrate the requirements of the SRS from different system perspectives, which helps stakeholders visualize how the system will function and flow.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Enrollment Project</dc:title>
  <dc:creator>Keyona Teamer</dc:creator>
  <cp:lastModifiedBy>Keyona Teamer</cp:lastModifiedBy>
  <cp:revision>3</cp:revision>
  <dcterms:created xsi:type="dcterms:W3CDTF">2023-08-21T15:24:57Z</dcterms:created>
  <dcterms:modified xsi:type="dcterms:W3CDTF">2023-08-25T01:47:01Z</dcterms:modified>
</cp:coreProperties>
</file>