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46630" y="663823"/>
            <a:ext cx="9755187" cy="1063256"/>
          </a:xfrm>
        </p:spPr>
        <p:txBody>
          <a:bodyPr>
            <a:normAutofit/>
          </a:bodyPr>
          <a:lstStyle/>
          <a:p>
            <a:r>
              <a:rPr lang="en-US" sz="6000" dirty="0"/>
              <a:t>BTC </a:t>
            </a:r>
            <a:r>
              <a:rPr lang="en-US" sz="6000" dirty="0" smtClean="0"/>
              <a:t>Wine and Cheese Night!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3412928" y="1622781"/>
            <a:ext cx="7245939" cy="279619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sample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 different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Wines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!!!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Hosted by Eric Winters of PRP wines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Cheese, chocolate, and light snacks provided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Group/couples portraits before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start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Limited tables available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21406212">
            <a:off x="181474" y="4686776"/>
            <a:ext cx="65191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When: Friday, September </a:t>
            </a:r>
            <a:r>
              <a:rPr lang="en-US" sz="2800" dirty="0" smtClean="0">
                <a:solidFill>
                  <a:schemeClr val="bg1"/>
                </a:solidFill>
              </a:rPr>
              <a:t>15</a:t>
            </a:r>
            <a:r>
              <a:rPr lang="en-US" sz="2800" baseline="30000" dirty="0" smtClean="0">
                <a:solidFill>
                  <a:schemeClr val="bg1"/>
                </a:solidFill>
              </a:rPr>
              <a:t>th</a:t>
            </a:r>
            <a:r>
              <a:rPr lang="en-US" sz="2800" dirty="0" smtClean="0">
                <a:solidFill>
                  <a:schemeClr val="bg1"/>
                </a:solidFill>
              </a:rPr>
              <a:t> 7:00 </a:t>
            </a:r>
            <a:r>
              <a:rPr lang="en-US" sz="2800" dirty="0">
                <a:solidFill>
                  <a:schemeClr val="bg1"/>
                </a:solidFill>
              </a:rPr>
              <a:t>– 9:00 </a:t>
            </a:r>
            <a:r>
              <a:rPr lang="en-US" sz="2800" dirty="0" smtClean="0">
                <a:solidFill>
                  <a:schemeClr val="bg1"/>
                </a:solidFill>
              </a:rPr>
              <a:t>pm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Where: BTC Parish Hall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Cost: $25/person; $200/table (8</a:t>
            </a:r>
            <a:r>
              <a:rPr lang="en-US" sz="2800" dirty="0" smtClean="0">
                <a:solidFill>
                  <a:schemeClr val="bg1"/>
                </a:solidFill>
              </a:rPr>
              <a:t>)	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White Wine Bottle No Label Ordering wine on a date - suddenly so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4322">
            <a:off x="486564" y="2170144"/>
            <a:ext cx="3701372" cy="24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 rot="21406212">
            <a:off x="4608251" y="4878489"/>
            <a:ext cx="65191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 smtClean="0">
                <a:solidFill>
                  <a:schemeClr val="bg1"/>
                </a:solidFill>
              </a:rPr>
              <a:t>RSVP to Tom Judkins</a:t>
            </a:r>
          </a:p>
          <a:p>
            <a:pPr algn="r"/>
            <a:r>
              <a:rPr lang="en-US" sz="2800" dirty="0" smtClean="0">
                <a:solidFill>
                  <a:schemeClr val="bg1"/>
                </a:solidFill>
              </a:rPr>
              <a:t>b1gcountry@Hotmail.com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081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110</TotalTime>
  <Words>63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Impact</vt:lpstr>
      <vt:lpstr>Main Event</vt:lpstr>
      <vt:lpstr>BTC Wine and Cheese Night!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BTC Wine and Cheese Night!</dc:title>
  <dc:creator>Judkins, Thomas V</dc:creator>
  <cp:lastModifiedBy>Judkins, Thomas V</cp:lastModifiedBy>
  <cp:revision>5</cp:revision>
  <dcterms:created xsi:type="dcterms:W3CDTF">2017-07-26T16:19:52Z</dcterms:created>
  <dcterms:modified xsi:type="dcterms:W3CDTF">2017-07-26T21:22:18Z</dcterms:modified>
</cp:coreProperties>
</file>