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C9FFE-CBC4-4177-A64C-C13B86F9CB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BCD12-0AD4-4ECB-9FF9-BB3F773F63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Nordic diet is one of the healthiest diets.</a:t>
          </a:r>
        </a:p>
      </dgm:t>
    </dgm:pt>
    <dgm:pt modelId="{D56A51DB-9D2A-48A6-9BEF-6B9382FD88A0}" type="parTrans" cxnId="{A366598E-1697-4385-9BD1-FCBB2802A8C8}">
      <dgm:prSet/>
      <dgm:spPr/>
      <dgm:t>
        <a:bodyPr/>
        <a:lstStyle/>
        <a:p>
          <a:endParaRPr lang="en-US"/>
        </a:p>
      </dgm:t>
    </dgm:pt>
    <dgm:pt modelId="{C36C7975-D123-43CC-8710-7B624622E8A9}" type="sibTrans" cxnId="{A366598E-1697-4385-9BD1-FCBB2802A8C8}">
      <dgm:prSet/>
      <dgm:spPr/>
      <dgm:t>
        <a:bodyPr/>
        <a:lstStyle/>
        <a:p>
          <a:endParaRPr lang="en-US"/>
        </a:p>
      </dgm:t>
    </dgm:pt>
    <dgm:pt modelId="{8BBF5A0A-7F06-4447-B384-E9587C64B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robust health care system funded by the public, with crystal clear transparency.</a:t>
          </a:r>
        </a:p>
      </dgm:t>
    </dgm:pt>
    <dgm:pt modelId="{4F57E4D8-023A-4790-AAF5-D24E9F6923F0}" type="parTrans" cxnId="{0CB86F8C-ABBB-4666-A254-56141D701C65}">
      <dgm:prSet/>
      <dgm:spPr/>
      <dgm:t>
        <a:bodyPr/>
        <a:lstStyle/>
        <a:p>
          <a:endParaRPr lang="en-US"/>
        </a:p>
      </dgm:t>
    </dgm:pt>
    <dgm:pt modelId="{17D98B78-0017-43A3-BB50-CEDB6A98DC9D}" type="sibTrans" cxnId="{0CB86F8C-ABBB-4666-A254-56141D701C65}">
      <dgm:prSet/>
      <dgm:spPr/>
      <dgm:t>
        <a:bodyPr/>
        <a:lstStyle/>
        <a:p>
          <a:endParaRPr lang="en-US"/>
        </a:p>
      </dgm:t>
    </dgm:pt>
    <dgm:pt modelId="{96E0F267-622D-400E-9095-09A95161C243}" type="pres">
      <dgm:prSet presAssocID="{0AEC9FFE-CBC4-4177-A64C-C13B86F9CBC5}" presName="root" presStyleCnt="0">
        <dgm:presLayoutVars>
          <dgm:dir/>
          <dgm:resizeHandles val="exact"/>
        </dgm:presLayoutVars>
      </dgm:prSet>
      <dgm:spPr/>
    </dgm:pt>
    <dgm:pt modelId="{9D795587-260B-43A9-B0B5-9244E59AC562}" type="pres">
      <dgm:prSet presAssocID="{463BCD12-0AD4-4ECB-9FF9-BB3F773F6398}" presName="compNode" presStyleCnt="0"/>
      <dgm:spPr/>
    </dgm:pt>
    <dgm:pt modelId="{E013887B-5546-4AD7-B602-5F2A8A686B6A}" type="pres">
      <dgm:prSet presAssocID="{463BCD12-0AD4-4ECB-9FF9-BB3F773F6398}" presName="bgRect" presStyleLbl="bgShp" presStyleIdx="0" presStyleCnt="2"/>
      <dgm:spPr/>
    </dgm:pt>
    <dgm:pt modelId="{D88BBDF0-7555-4F28-B56B-FDA0F6BE9A9D}" type="pres">
      <dgm:prSet presAssocID="{463BCD12-0AD4-4ECB-9FF9-BB3F773F63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CBE6D3B4-C3B7-43BF-B0CE-F3EB8F7215A7}" type="pres">
      <dgm:prSet presAssocID="{463BCD12-0AD4-4ECB-9FF9-BB3F773F6398}" presName="spaceRect" presStyleCnt="0"/>
      <dgm:spPr/>
    </dgm:pt>
    <dgm:pt modelId="{9AF5F9E8-412E-4C10-8507-0E34281A5D0D}" type="pres">
      <dgm:prSet presAssocID="{463BCD12-0AD4-4ECB-9FF9-BB3F773F6398}" presName="parTx" presStyleLbl="revTx" presStyleIdx="0" presStyleCnt="2">
        <dgm:presLayoutVars>
          <dgm:chMax val="0"/>
          <dgm:chPref val="0"/>
        </dgm:presLayoutVars>
      </dgm:prSet>
      <dgm:spPr/>
    </dgm:pt>
    <dgm:pt modelId="{96A80462-8C63-488F-A4CE-3670151F173B}" type="pres">
      <dgm:prSet presAssocID="{C36C7975-D123-43CC-8710-7B624622E8A9}" presName="sibTrans" presStyleCnt="0"/>
      <dgm:spPr/>
    </dgm:pt>
    <dgm:pt modelId="{3545FFDE-4429-4C26-877E-C10CB81E4299}" type="pres">
      <dgm:prSet presAssocID="{8BBF5A0A-7F06-4447-B384-E9587C64BDB0}" presName="compNode" presStyleCnt="0"/>
      <dgm:spPr/>
    </dgm:pt>
    <dgm:pt modelId="{632DEF55-753C-4675-B1C1-16B564C2CEDA}" type="pres">
      <dgm:prSet presAssocID="{8BBF5A0A-7F06-4447-B384-E9587C64BDB0}" presName="bgRect" presStyleLbl="bgShp" presStyleIdx="1" presStyleCnt="2"/>
      <dgm:spPr/>
    </dgm:pt>
    <dgm:pt modelId="{38AE812C-3509-4212-9083-2E235C53C514}" type="pres">
      <dgm:prSet presAssocID="{8BBF5A0A-7F06-4447-B384-E9587C64BD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EA7639D4-CDAE-4E83-8689-9F01D11D5023}" type="pres">
      <dgm:prSet presAssocID="{8BBF5A0A-7F06-4447-B384-E9587C64BDB0}" presName="spaceRect" presStyleCnt="0"/>
      <dgm:spPr/>
    </dgm:pt>
    <dgm:pt modelId="{FBB7E3E4-13BF-4409-B094-663E789A1954}" type="pres">
      <dgm:prSet presAssocID="{8BBF5A0A-7F06-4447-B384-E9587C64BD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A0EC706-2609-40FC-93CA-523CB8E67E1A}" type="presOf" srcId="{8BBF5A0A-7F06-4447-B384-E9587C64BDB0}" destId="{FBB7E3E4-13BF-4409-B094-663E789A1954}" srcOrd="0" destOrd="0" presId="urn:microsoft.com/office/officeart/2018/2/layout/IconVerticalSolidList"/>
    <dgm:cxn modelId="{0CB86F8C-ABBB-4666-A254-56141D701C65}" srcId="{0AEC9FFE-CBC4-4177-A64C-C13B86F9CBC5}" destId="{8BBF5A0A-7F06-4447-B384-E9587C64BDB0}" srcOrd="1" destOrd="0" parTransId="{4F57E4D8-023A-4790-AAF5-D24E9F6923F0}" sibTransId="{17D98B78-0017-43A3-BB50-CEDB6A98DC9D}"/>
    <dgm:cxn modelId="{A366598E-1697-4385-9BD1-FCBB2802A8C8}" srcId="{0AEC9FFE-CBC4-4177-A64C-C13B86F9CBC5}" destId="{463BCD12-0AD4-4ECB-9FF9-BB3F773F6398}" srcOrd="0" destOrd="0" parTransId="{D56A51DB-9D2A-48A6-9BEF-6B9382FD88A0}" sibTransId="{C36C7975-D123-43CC-8710-7B624622E8A9}"/>
    <dgm:cxn modelId="{7BD7DE93-D0FA-4401-9A42-16A69EE437DF}" type="presOf" srcId="{463BCD12-0AD4-4ECB-9FF9-BB3F773F6398}" destId="{9AF5F9E8-412E-4C10-8507-0E34281A5D0D}" srcOrd="0" destOrd="0" presId="urn:microsoft.com/office/officeart/2018/2/layout/IconVerticalSolidList"/>
    <dgm:cxn modelId="{ED857BC0-0C2D-494C-BF28-F0B786226404}" type="presOf" srcId="{0AEC9FFE-CBC4-4177-A64C-C13B86F9CBC5}" destId="{96E0F267-622D-400E-9095-09A95161C243}" srcOrd="0" destOrd="0" presId="urn:microsoft.com/office/officeart/2018/2/layout/IconVerticalSolidList"/>
    <dgm:cxn modelId="{4A3AFA6C-6AD0-462A-9DD1-4CE02AC3D427}" type="presParOf" srcId="{96E0F267-622D-400E-9095-09A95161C243}" destId="{9D795587-260B-43A9-B0B5-9244E59AC562}" srcOrd="0" destOrd="0" presId="urn:microsoft.com/office/officeart/2018/2/layout/IconVerticalSolidList"/>
    <dgm:cxn modelId="{2FB4BC4F-32A2-4474-8A69-29A71F25AFDF}" type="presParOf" srcId="{9D795587-260B-43A9-B0B5-9244E59AC562}" destId="{E013887B-5546-4AD7-B602-5F2A8A686B6A}" srcOrd="0" destOrd="0" presId="urn:microsoft.com/office/officeart/2018/2/layout/IconVerticalSolidList"/>
    <dgm:cxn modelId="{B6553FBE-83C4-499B-B9EC-873AE673DC7E}" type="presParOf" srcId="{9D795587-260B-43A9-B0B5-9244E59AC562}" destId="{D88BBDF0-7555-4F28-B56B-FDA0F6BE9A9D}" srcOrd="1" destOrd="0" presId="urn:microsoft.com/office/officeart/2018/2/layout/IconVerticalSolidList"/>
    <dgm:cxn modelId="{FC9169E5-3A1C-4402-8104-50DEF0FAB0FB}" type="presParOf" srcId="{9D795587-260B-43A9-B0B5-9244E59AC562}" destId="{CBE6D3B4-C3B7-43BF-B0CE-F3EB8F7215A7}" srcOrd="2" destOrd="0" presId="urn:microsoft.com/office/officeart/2018/2/layout/IconVerticalSolidList"/>
    <dgm:cxn modelId="{D83745A7-25E9-467C-B890-19509F8051BE}" type="presParOf" srcId="{9D795587-260B-43A9-B0B5-9244E59AC562}" destId="{9AF5F9E8-412E-4C10-8507-0E34281A5D0D}" srcOrd="3" destOrd="0" presId="urn:microsoft.com/office/officeart/2018/2/layout/IconVerticalSolidList"/>
    <dgm:cxn modelId="{78A039C3-5C1A-42AB-919A-FB14A6621C0E}" type="presParOf" srcId="{96E0F267-622D-400E-9095-09A95161C243}" destId="{96A80462-8C63-488F-A4CE-3670151F173B}" srcOrd="1" destOrd="0" presId="urn:microsoft.com/office/officeart/2018/2/layout/IconVerticalSolidList"/>
    <dgm:cxn modelId="{079E4D5B-CC13-4E1C-997D-4567CAEC4117}" type="presParOf" srcId="{96E0F267-622D-400E-9095-09A95161C243}" destId="{3545FFDE-4429-4C26-877E-C10CB81E4299}" srcOrd="2" destOrd="0" presId="urn:microsoft.com/office/officeart/2018/2/layout/IconVerticalSolidList"/>
    <dgm:cxn modelId="{258F5742-030C-4619-BB45-F67E5EDDA83B}" type="presParOf" srcId="{3545FFDE-4429-4C26-877E-C10CB81E4299}" destId="{632DEF55-753C-4675-B1C1-16B564C2CEDA}" srcOrd="0" destOrd="0" presId="urn:microsoft.com/office/officeart/2018/2/layout/IconVerticalSolidList"/>
    <dgm:cxn modelId="{821F59FA-F7EC-4AC8-8412-F83EAB70692B}" type="presParOf" srcId="{3545FFDE-4429-4C26-877E-C10CB81E4299}" destId="{38AE812C-3509-4212-9083-2E235C53C514}" srcOrd="1" destOrd="0" presId="urn:microsoft.com/office/officeart/2018/2/layout/IconVerticalSolidList"/>
    <dgm:cxn modelId="{24739049-F255-4B40-9FC3-73ACD3047E28}" type="presParOf" srcId="{3545FFDE-4429-4C26-877E-C10CB81E4299}" destId="{EA7639D4-CDAE-4E83-8689-9F01D11D5023}" srcOrd="2" destOrd="0" presId="urn:microsoft.com/office/officeart/2018/2/layout/IconVerticalSolidList"/>
    <dgm:cxn modelId="{3E3ADF50-ABA9-4D48-9358-D541E143BDB3}" type="presParOf" srcId="{3545FFDE-4429-4C26-877E-C10CB81E4299}" destId="{FBB7E3E4-13BF-4409-B094-663E789A19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9DC6D-49F4-44CC-97FD-EE5305ED41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A2C897-B6D9-47B4-A899-ED77FE14DB74}">
      <dgm:prSet/>
      <dgm:spPr/>
      <dgm:t>
        <a:bodyPr/>
        <a:lstStyle/>
        <a:p>
          <a:r>
            <a:rPr lang="en-US"/>
            <a:t>The ability to select to participate in selecting the government, freedom of expression, association and political stability.</a:t>
          </a:r>
        </a:p>
      </dgm:t>
    </dgm:pt>
    <dgm:pt modelId="{524436FA-1411-4681-A598-E8539A57197D}" type="parTrans" cxnId="{4EF8DAF0-21C8-4DD0-9211-93B4038224B1}">
      <dgm:prSet/>
      <dgm:spPr/>
      <dgm:t>
        <a:bodyPr/>
        <a:lstStyle/>
        <a:p>
          <a:endParaRPr lang="en-US"/>
        </a:p>
      </dgm:t>
    </dgm:pt>
    <dgm:pt modelId="{122D1BA9-C516-43FB-A9F3-CFFB1D9973A8}" type="sibTrans" cxnId="{4EF8DAF0-21C8-4DD0-9211-93B4038224B1}">
      <dgm:prSet/>
      <dgm:spPr/>
      <dgm:t>
        <a:bodyPr/>
        <a:lstStyle/>
        <a:p>
          <a:endParaRPr lang="en-US"/>
        </a:p>
      </dgm:t>
    </dgm:pt>
    <dgm:pt modelId="{1A6B15E1-61B4-41E9-8117-63C816DDCC7C}">
      <dgm:prSet/>
      <dgm:spPr/>
      <dgm:t>
        <a:bodyPr/>
        <a:lstStyle/>
        <a:p>
          <a:r>
            <a:rPr lang="en-US"/>
            <a:t>The delivery quality of government is assessed by the people. This is about the exercise of power, control of corruption, government effectiveness.</a:t>
          </a:r>
        </a:p>
      </dgm:t>
    </dgm:pt>
    <dgm:pt modelId="{85A71EF8-2AA2-4BED-9D7A-0C7BF2B7D338}" type="parTrans" cxnId="{186E06DC-FB75-4B57-9E1E-AF5E515907B0}">
      <dgm:prSet/>
      <dgm:spPr/>
      <dgm:t>
        <a:bodyPr/>
        <a:lstStyle/>
        <a:p>
          <a:endParaRPr lang="en-US"/>
        </a:p>
      </dgm:t>
    </dgm:pt>
    <dgm:pt modelId="{0DCC4487-8112-4231-96C4-6DE0B3F66FD3}" type="sibTrans" cxnId="{186E06DC-FB75-4B57-9E1E-AF5E515907B0}">
      <dgm:prSet/>
      <dgm:spPr/>
      <dgm:t>
        <a:bodyPr/>
        <a:lstStyle/>
        <a:p>
          <a:endParaRPr lang="en-US"/>
        </a:p>
      </dgm:t>
    </dgm:pt>
    <dgm:pt modelId="{9092D0BB-E6FD-4CC4-8704-5447F6AE4EDA}" type="pres">
      <dgm:prSet presAssocID="{7EA9DC6D-49F4-44CC-97FD-EE5305ED4144}" presName="root" presStyleCnt="0">
        <dgm:presLayoutVars>
          <dgm:dir/>
          <dgm:resizeHandles val="exact"/>
        </dgm:presLayoutVars>
      </dgm:prSet>
      <dgm:spPr/>
    </dgm:pt>
    <dgm:pt modelId="{9A4DEF52-C60A-4C14-BFBF-84FD760A8A5E}" type="pres">
      <dgm:prSet presAssocID="{76A2C897-B6D9-47B4-A899-ED77FE14DB74}" presName="compNode" presStyleCnt="0"/>
      <dgm:spPr/>
    </dgm:pt>
    <dgm:pt modelId="{9C345207-308A-4C97-8C49-88EBCA494B3C}" type="pres">
      <dgm:prSet presAssocID="{76A2C897-B6D9-47B4-A899-ED77FE14DB74}" presName="bgRect" presStyleLbl="bgShp" presStyleIdx="0" presStyleCnt="2"/>
      <dgm:spPr/>
    </dgm:pt>
    <dgm:pt modelId="{16122619-D942-41A1-A05F-7BB5A8A73CBB}" type="pres">
      <dgm:prSet presAssocID="{76A2C897-B6D9-47B4-A899-ED77FE14DB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078527F-C2C1-4177-A6EA-C407E4D59EAC}" type="pres">
      <dgm:prSet presAssocID="{76A2C897-B6D9-47B4-A899-ED77FE14DB74}" presName="spaceRect" presStyleCnt="0"/>
      <dgm:spPr/>
    </dgm:pt>
    <dgm:pt modelId="{5B3BC0B9-CF1F-452D-B704-1FC7CFF98EAD}" type="pres">
      <dgm:prSet presAssocID="{76A2C897-B6D9-47B4-A899-ED77FE14DB74}" presName="parTx" presStyleLbl="revTx" presStyleIdx="0" presStyleCnt="2">
        <dgm:presLayoutVars>
          <dgm:chMax val="0"/>
          <dgm:chPref val="0"/>
        </dgm:presLayoutVars>
      </dgm:prSet>
      <dgm:spPr/>
    </dgm:pt>
    <dgm:pt modelId="{818F3C70-059D-4FCC-B219-AAEF9A695246}" type="pres">
      <dgm:prSet presAssocID="{122D1BA9-C516-43FB-A9F3-CFFB1D9973A8}" presName="sibTrans" presStyleCnt="0"/>
      <dgm:spPr/>
    </dgm:pt>
    <dgm:pt modelId="{460D8F9B-BBDC-4456-A377-DC9D9F8D86E1}" type="pres">
      <dgm:prSet presAssocID="{1A6B15E1-61B4-41E9-8117-63C816DDCC7C}" presName="compNode" presStyleCnt="0"/>
      <dgm:spPr/>
    </dgm:pt>
    <dgm:pt modelId="{FBD328BC-C670-4113-A9A6-030B364C0CE3}" type="pres">
      <dgm:prSet presAssocID="{1A6B15E1-61B4-41E9-8117-63C816DDCC7C}" presName="bgRect" presStyleLbl="bgShp" presStyleIdx="1" presStyleCnt="2"/>
      <dgm:spPr/>
    </dgm:pt>
    <dgm:pt modelId="{525204D8-7447-44AA-AD81-6F50BB008A03}" type="pres">
      <dgm:prSet presAssocID="{1A6B15E1-61B4-41E9-8117-63C816DDCC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C25B4C1-62B0-42E1-90A6-9FA8D572400C}" type="pres">
      <dgm:prSet presAssocID="{1A6B15E1-61B4-41E9-8117-63C816DDCC7C}" presName="spaceRect" presStyleCnt="0"/>
      <dgm:spPr/>
    </dgm:pt>
    <dgm:pt modelId="{99EEEF76-7C6E-4272-976B-522414E64652}" type="pres">
      <dgm:prSet presAssocID="{1A6B15E1-61B4-41E9-8117-63C816DDCC7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58DD878-096A-4462-935B-31B81709D4FB}" type="presOf" srcId="{7EA9DC6D-49F4-44CC-97FD-EE5305ED4144}" destId="{9092D0BB-E6FD-4CC4-8704-5447F6AE4EDA}" srcOrd="0" destOrd="0" presId="urn:microsoft.com/office/officeart/2018/2/layout/IconVerticalSolidList"/>
    <dgm:cxn modelId="{186E06DC-FB75-4B57-9E1E-AF5E515907B0}" srcId="{7EA9DC6D-49F4-44CC-97FD-EE5305ED4144}" destId="{1A6B15E1-61B4-41E9-8117-63C816DDCC7C}" srcOrd="1" destOrd="0" parTransId="{85A71EF8-2AA2-4BED-9D7A-0C7BF2B7D338}" sibTransId="{0DCC4487-8112-4231-96C4-6DE0B3F66FD3}"/>
    <dgm:cxn modelId="{0C5ED1EB-65D2-4841-A735-B7126AF5B762}" type="presOf" srcId="{1A6B15E1-61B4-41E9-8117-63C816DDCC7C}" destId="{99EEEF76-7C6E-4272-976B-522414E64652}" srcOrd="0" destOrd="0" presId="urn:microsoft.com/office/officeart/2018/2/layout/IconVerticalSolidList"/>
    <dgm:cxn modelId="{4EF8DAF0-21C8-4DD0-9211-93B4038224B1}" srcId="{7EA9DC6D-49F4-44CC-97FD-EE5305ED4144}" destId="{76A2C897-B6D9-47B4-A899-ED77FE14DB74}" srcOrd="0" destOrd="0" parTransId="{524436FA-1411-4681-A598-E8539A57197D}" sibTransId="{122D1BA9-C516-43FB-A9F3-CFFB1D9973A8}"/>
    <dgm:cxn modelId="{02F60DF3-C264-4C81-A6E7-AFC7B42F8BD0}" type="presOf" srcId="{76A2C897-B6D9-47B4-A899-ED77FE14DB74}" destId="{5B3BC0B9-CF1F-452D-B704-1FC7CFF98EAD}" srcOrd="0" destOrd="0" presId="urn:microsoft.com/office/officeart/2018/2/layout/IconVerticalSolidList"/>
    <dgm:cxn modelId="{CF360640-26FF-47CB-AC31-612F2844E0E7}" type="presParOf" srcId="{9092D0BB-E6FD-4CC4-8704-5447F6AE4EDA}" destId="{9A4DEF52-C60A-4C14-BFBF-84FD760A8A5E}" srcOrd="0" destOrd="0" presId="urn:microsoft.com/office/officeart/2018/2/layout/IconVerticalSolidList"/>
    <dgm:cxn modelId="{A9A34F24-DFDF-42DF-B979-D6B2AEDBC076}" type="presParOf" srcId="{9A4DEF52-C60A-4C14-BFBF-84FD760A8A5E}" destId="{9C345207-308A-4C97-8C49-88EBCA494B3C}" srcOrd="0" destOrd="0" presId="urn:microsoft.com/office/officeart/2018/2/layout/IconVerticalSolidList"/>
    <dgm:cxn modelId="{327E5EC9-8841-4FBD-9A12-70D76955036F}" type="presParOf" srcId="{9A4DEF52-C60A-4C14-BFBF-84FD760A8A5E}" destId="{16122619-D942-41A1-A05F-7BB5A8A73CBB}" srcOrd="1" destOrd="0" presId="urn:microsoft.com/office/officeart/2018/2/layout/IconVerticalSolidList"/>
    <dgm:cxn modelId="{AACC334B-616E-4E7C-8E52-448F8E7177AA}" type="presParOf" srcId="{9A4DEF52-C60A-4C14-BFBF-84FD760A8A5E}" destId="{8078527F-C2C1-4177-A6EA-C407E4D59EAC}" srcOrd="2" destOrd="0" presId="urn:microsoft.com/office/officeart/2018/2/layout/IconVerticalSolidList"/>
    <dgm:cxn modelId="{40DEEBAA-6D08-4BA6-8D11-24E6A9F7F9F0}" type="presParOf" srcId="{9A4DEF52-C60A-4C14-BFBF-84FD760A8A5E}" destId="{5B3BC0B9-CF1F-452D-B704-1FC7CFF98EAD}" srcOrd="3" destOrd="0" presId="urn:microsoft.com/office/officeart/2018/2/layout/IconVerticalSolidList"/>
    <dgm:cxn modelId="{FED12057-092E-4562-BF41-3D38199E08B6}" type="presParOf" srcId="{9092D0BB-E6FD-4CC4-8704-5447F6AE4EDA}" destId="{818F3C70-059D-4FCC-B219-AAEF9A695246}" srcOrd="1" destOrd="0" presId="urn:microsoft.com/office/officeart/2018/2/layout/IconVerticalSolidList"/>
    <dgm:cxn modelId="{8E990AA9-911F-4C4E-9FFC-5C4852C07D8A}" type="presParOf" srcId="{9092D0BB-E6FD-4CC4-8704-5447F6AE4EDA}" destId="{460D8F9B-BBDC-4456-A377-DC9D9F8D86E1}" srcOrd="2" destOrd="0" presId="urn:microsoft.com/office/officeart/2018/2/layout/IconVerticalSolidList"/>
    <dgm:cxn modelId="{148CE90D-9D4D-42B3-93F0-2BFC97AEC966}" type="presParOf" srcId="{460D8F9B-BBDC-4456-A377-DC9D9F8D86E1}" destId="{FBD328BC-C670-4113-A9A6-030B364C0CE3}" srcOrd="0" destOrd="0" presId="urn:microsoft.com/office/officeart/2018/2/layout/IconVerticalSolidList"/>
    <dgm:cxn modelId="{61F32C10-3D5C-42FE-B380-43E417415B24}" type="presParOf" srcId="{460D8F9B-BBDC-4456-A377-DC9D9F8D86E1}" destId="{525204D8-7447-44AA-AD81-6F50BB008A03}" srcOrd="1" destOrd="0" presId="urn:microsoft.com/office/officeart/2018/2/layout/IconVerticalSolidList"/>
    <dgm:cxn modelId="{0CCA348D-66C6-4DE1-B4BC-9E3C26E6E4FB}" type="presParOf" srcId="{460D8F9B-BBDC-4456-A377-DC9D9F8D86E1}" destId="{0C25B4C1-62B0-42E1-90A6-9FA8D572400C}" srcOrd="2" destOrd="0" presId="urn:microsoft.com/office/officeart/2018/2/layout/IconVerticalSolidList"/>
    <dgm:cxn modelId="{159F23DA-B030-45E7-A053-CCC0C0130BA1}" type="presParOf" srcId="{460D8F9B-BBDC-4456-A377-DC9D9F8D86E1}" destId="{99EEEF76-7C6E-4272-976B-522414E646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44EC45-C94E-46F7-9D00-FFF436574B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BF8AC-CAA3-4A64-B6F6-15597E684F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levels of Social Trust.</a:t>
          </a:r>
        </a:p>
      </dgm:t>
    </dgm:pt>
    <dgm:pt modelId="{34C7A1A5-2D47-4489-A04A-4152406AD9BB}" type="parTrans" cxnId="{9CB6FEF6-5AE2-4D9E-9279-E9A73FC3F034}">
      <dgm:prSet/>
      <dgm:spPr/>
      <dgm:t>
        <a:bodyPr/>
        <a:lstStyle/>
        <a:p>
          <a:endParaRPr lang="en-US"/>
        </a:p>
      </dgm:t>
    </dgm:pt>
    <dgm:pt modelId="{BF6E6ED0-8D73-4F18-9660-97AB5BF07292}" type="sibTrans" cxnId="{9CB6FEF6-5AE2-4D9E-9279-E9A73FC3F034}">
      <dgm:prSet/>
      <dgm:spPr/>
      <dgm:t>
        <a:bodyPr/>
        <a:lstStyle/>
        <a:p>
          <a:endParaRPr lang="en-US"/>
        </a:p>
      </dgm:t>
    </dgm:pt>
    <dgm:pt modelId="{4C70E205-A8F2-4977-9E7B-A44A7C9F24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Having a focus on the common good.</a:t>
          </a:r>
        </a:p>
      </dgm:t>
    </dgm:pt>
    <dgm:pt modelId="{73C55EF5-9A45-48C8-B4B0-6B4CD79883BD}" type="parTrans" cxnId="{12BAD6C4-D5B0-4C8F-A73D-2B97EA3C1E48}">
      <dgm:prSet/>
      <dgm:spPr/>
      <dgm:t>
        <a:bodyPr/>
        <a:lstStyle/>
        <a:p>
          <a:endParaRPr lang="en-US"/>
        </a:p>
      </dgm:t>
    </dgm:pt>
    <dgm:pt modelId="{04FAF66D-E58C-429B-93A9-4A79E32F4910}" type="sibTrans" cxnId="{12BAD6C4-D5B0-4C8F-A73D-2B97EA3C1E48}">
      <dgm:prSet/>
      <dgm:spPr/>
      <dgm:t>
        <a:bodyPr/>
        <a:lstStyle/>
        <a:p>
          <a:endParaRPr lang="en-US"/>
        </a:p>
      </dgm:t>
    </dgm:pt>
    <dgm:pt modelId="{00DC61DE-C46E-445A-A68E-0881DA46F891}" type="pres">
      <dgm:prSet presAssocID="{CC44EC45-C94E-46F7-9D00-FFF436574B6F}" presName="root" presStyleCnt="0">
        <dgm:presLayoutVars>
          <dgm:dir/>
          <dgm:resizeHandles val="exact"/>
        </dgm:presLayoutVars>
      </dgm:prSet>
      <dgm:spPr/>
    </dgm:pt>
    <dgm:pt modelId="{4142D984-0355-4C46-832A-532B3DBF244E}" type="pres">
      <dgm:prSet presAssocID="{AA8BF8AC-CAA3-4A64-B6F6-15597E684FEE}" presName="compNode" presStyleCnt="0"/>
      <dgm:spPr/>
    </dgm:pt>
    <dgm:pt modelId="{59D9E8E5-4C00-40D1-9DB8-D0BC9C085093}" type="pres">
      <dgm:prSet presAssocID="{AA8BF8AC-CAA3-4A64-B6F6-15597E684FEE}" presName="bgRect" presStyleLbl="bgShp" presStyleIdx="0" presStyleCnt="2"/>
      <dgm:spPr/>
    </dgm:pt>
    <dgm:pt modelId="{472FB131-1086-479A-9AD3-5E495E5F3844}" type="pres">
      <dgm:prSet presAssocID="{AA8BF8AC-CAA3-4A64-B6F6-15597E684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2940DE0C-CEF2-42A7-9B52-1FE6AE7E8CD6}" type="pres">
      <dgm:prSet presAssocID="{AA8BF8AC-CAA3-4A64-B6F6-15597E684FEE}" presName="spaceRect" presStyleCnt="0"/>
      <dgm:spPr/>
    </dgm:pt>
    <dgm:pt modelId="{CFF3E0EC-E380-417D-B9CF-A93DB174CA20}" type="pres">
      <dgm:prSet presAssocID="{AA8BF8AC-CAA3-4A64-B6F6-15597E684FEE}" presName="parTx" presStyleLbl="revTx" presStyleIdx="0" presStyleCnt="2">
        <dgm:presLayoutVars>
          <dgm:chMax val="0"/>
          <dgm:chPref val="0"/>
        </dgm:presLayoutVars>
      </dgm:prSet>
      <dgm:spPr/>
    </dgm:pt>
    <dgm:pt modelId="{D9DC917C-46E8-45ED-83CD-427DF97E9087}" type="pres">
      <dgm:prSet presAssocID="{BF6E6ED0-8D73-4F18-9660-97AB5BF07292}" presName="sibTrans" presStyleCnt="0"/>
      <dgm:spPr/>
    </dgm:pt>
    <dgm:pt modelId="{3CDA7260-B047-460C-84CC-7E8464BCD319}" type="pres">
      <dgm:prSet presAssocID="{4C70E205-A8F2-4977-9E7B-A44A7C9F244A}" presName="compNode" presStyleCnt="0"/>
      <dgm:spPr/>
    </dgm:pt>
    <dgm:pt modelId="{C7F7F736-6E70-49F8-BBEA-B61F8B25BFCE}" type="pres">
      <dgm:prSet presAssocID="{4C70E205-A8F2-4977-9E7B-A44A7C9F244A}" presName="bgRect" presStyleLbl="bgShp" presStyleIdx="1" presStyleCnt="2"/>
      <dgm:spPr/>
    </dgm:pt>
    <dgm:pt modelId="{F5625841-F0C3-4C7A-BE9E-50DED2B2859B}" type="pres">
      <dgm:prSet presAssocID="{4C70E205-A8F2-4977-9E7B-A44A7C9F24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250BD6C-CE52-4259-89A2-B0F1E02BE9C8}" type="pres">
      <dgm:prSet presAssocID="{4C70E205-A8F2-4977-9E7B-A44A7C9F244A}" presName="spaceRect" presStyleCnt="0"/>
      <dgm:spPr/>
    </dgm:pt>
    <dgm:pt modelId="{B8D1D90D-15BF-4B90-B8FB-B9DC96FE84B8}" type="pres">
      <dgm:prSet presAssocID="{4C70E205-A8F2-4977-9E7B-A44A7C9F24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41F304-CBB3-40B2-97B4-826DC755A885}" type="presOf" srcId="{4C70E205-A8F2-4977-9E7B-A44A7C9F244A}" destId="{B8D1D90D-15BF-4B90-B8FB-B9DC96FE84B8}" srcOrd="0" destOrd="0" presId="urn:microsoft.com/office/officeart/2018/2/layout/IconVerticalSolidList"/>
    <dgm:cxn modelId="{768BE42C-E932-42A8-B058-0F412C0F3C94}" type="presOf" srcId="{CC44EC45-C94E-46F7-9D00-FFF436574B6F}" destId="{00DC61DE-C46E-445A-A68E-0881DA46F891}" srcOrd="0" destOrd="0" presId="urn:microsoft.com/office/officeart/2018/2/layout/IconVerticalSolidList"/>
    <dgm:cxn modelId="{22350035-95B2-44BD-805A-AFCF574965E8}" type="presOf" srcId="{AA8BF8AC-CAA3-4A64-B6F6-15597E684FEE}" destId="{CFF3E0EC-E380-417D-B9CF-A93DB174CA20}" srcOrd="0" destOrd="0" presId="urn:microsoft.com/office/officeart/2018/2/layout/IconVerticalSolidList"/>
    <dgm:cxn modelId="{12BAD6C4-D5B0-4C8F-A73D-2B97EA3C1E48}" srcId="{CC44EC45-C94E-46F7-9D00-FFF436574B6F}" destId="{4C70E205-A8F2-4977-9E7B-A44A7C9F244A}" srcOrd="1" destOrd="0" parTransId="{73C55EF5-9A45-48C8-B4B0-6B4CD79883BD}" sibTransId="{04FAF66D-E58C-429B-93A9-4A79E32F4910}"/>
    <dgm:cxn modelId="{9CB6FEF6-5AE2-4D9E-9279-E9A73FC3F034}" srcId="{CC44EC45-C94E-46F7-9D00-FFF436574B6F}" destId="{AA8BF8AC-CAA3-4A64-B6F6-15597E684FEE}" srcOrd="0" destOrd="0" parTransId="{34C7A1A5-2D47-4489-A04A-4152406AD9BB}" sibTransId="{BF6E6ED0-8D73-4F18-9660-97AB5BF07292}"/>
    <dgm:cxn modelId="{98892C23-D2E8-4A81-98F9-9771E208EE87}" type="presParOf" srcId="{00DC61DE-C46E-445A-A68E-0881DA46F891}" destId="{4142D984-0355-4C46-832A-532B3DBF244E}" srcOrd="0" destOrd="0" presId="urn:microsoft.com/office/officeart/2018/2/layout/IconVerticalSolidList"/>
    <dgm:cxn modelId="{7063ABB1-8D20-4EEF-9BA1-76723720479D}" type="presParOf" srcId="{4142D984-0355-4C46-832A-532B3DBF244E}" destId="{59D9E8E5-4C00-40D1-9DB8-D0BC9C085093}" srcOrd="0" destOrd="0" presId="urn:microsoft.com/office/officeart/2018/2/layout/IconVerticalSolidList"/>
    <dgm:cxn modelId="{EA2F98D2-6703-41B1-B204-5865896B4B3B}" type="presParOf" srcId="{4142D984-0355-4C46-832A-532B3DBF244E}" destId="{472FB131-1086-479A-9AD3-5E495E5F3844}" srcOrd="1" destOrd="0" presId="urn:microsoft.com/office/officeart/2018/2/layout/IconVerticalSolidList"/>
    <dgm:cxn modelId="{9F15AA03-B54D-485B-888D-248B6B4AB228}" type="presParOf" srcId="{4142D984-0355-4C46-832A-532B3DBF244E}" destId="{2940DE0C-CEF2-42A7-9B52-1FE6AE7E8CD6}" srcOrd="2" destOrd="0" presId="urn:microsoft.com/office/officeart/2018/2/layout/IconVerticalSolidList"/>
    <dgm:cxn modelId="{DE37A719-523D-49E5-B1D6-E893B757A7B1}" type="presParOf" srcId="{4142D984-0355-4C46-832A-532B3DBF244E}" destId="{CFF3E0EC-E380-417D-B9CF-A93DB174CA20}" srcOrd="3" destOrd="0" presId="urn:microsoft.com/office/officeart/2018/2/layout/IconVerticalSolidList"/>
    <dgm:cxn modelId="{6EEB0EDD-0B2E-4868-A8E1-01822AB4F3E3}" type="presParOf" srcId="{00DC61DE-C46E-445A-A68E-0881DA46F891}" destId="{D9DC917C-46E8-45ED-83CD-427DF97E9087}" srcOrd="1" destOrd="0" presId="urn:microsoft.com/office/officeart/2018/2/layout/IconVerticalSolidList"/>
    <dgm:cxn modelId="{336303DF-893F-4C0E-8B47-1E234A67C3DF}" type="presParOf" srcId="{00DC61DE-C46E-445A-A68E-0881DA46F891}" destId="{3CDA7260-B047-460C-84CC-7E8464BCD319}" srcOrd="2" destOrd="0" presId="urn:microsoft.com/office/officeart/2018/2/layout/IconVerticalSolidList"/>
    <dgm:cxn modelId="{D23ACE53-A69B-454D-B635-517952BA7623}" type="presParOf" srcId="{3CDA7260-B047-460C-84CC-7E8464BCD319}" destId="{C7F7F736-6E70-49F8-BBEA-B61F8B25BFCE}" srcOrd="0" destOrd="0" presId="urn:microsoft.com/office/officeart/2018/2/layout/IconVerticalSolidList"/>
    <dgm:cxn modelId="{10D9AFE5-20CF-4DE6-B6E1-AD9870342AC2}" type="presParOf" srcId="{3CDA7260-B047-460C-84CC-7E8464BCD319}" destId="{F5625841-F0C3-4C7A-BE9E-50DED2B2859B}" srcOrd="1" destOrd="0" presId="urn:microsoft.com/office/officeart/2018/2/layout/IconVerticalSolidList"/>
    <dgm:cxn modelId="{A448BD08-AA0D-4F78-B96D-53B897246FCC}" type="presParOf" srcId="{3CDA7260-B047-460C-84CC-7E8464BCD319}" destId="{A250BD6C-CE52-4259-89A2-B0F1E02BE9C8}" srcOrd="2" destOrd="0" presId="urn:microsoft.com/office/officeart/2018/2/layout/IconVerticalSolidList"/>
    <dgm:cxn modelId="{261ACB66-D9B7-4D7B-ADDF-A404A7BF81AF}" type="presParOf" srcId="{3CDA7260-B047-460C-84CC-7E8464BCD319}" destId="{B8D1D90D-15BF-4B90-B8FB-B9DC96FE84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44EC45-C94E-46F7-9D00-FFF436574B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BF8AC-CAA3-4A64-B6F6-15597E684F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Sense of agency and freedom.</a:t>
          </a:r>
        </a:p>
      </dgm:t>
    </dgm:pt>
    <dgm:pt modelId="{34C7A1A5-2D47-4489-A04A-4152406AD9BB}" type="parTrans" cxnId="{9CB6FEF6-5AE2-4D9E-9279-E9A73FC3F034}">
      <dgm:prSet/>
      <dgm:spPr/>
      <dgm:t>
        <a:bodyPr/>
        <a:lstStyle/>
        <a:p>
          <a:endParaRPr lang="en-US"/>
        </a:p>
      </dgm:t>
    </dgm:pt>
    <dgm:pt modelId="{BF6E6ED0-8D73-4F18-9660-97AB5BF07292}" type="sibTrans" cxnId="{9CB6FEF6-5AE2-4D9E-9279-E9A73FC3F034}">
      <dgm:prSet/>
      <dgm:spPr/>
      <dgm:t>
        <a:bodyPr/>
        <a:lstStyle/>
        <a:p>
          <a:endParaRPr lang="en-US"/>
        </a:p>
      </dgm:t>
    </dgm:pt>
    <dgm:pt modelId="{4C70E205-A8F2-4977-9E7B-A44A7C9F24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Autonomy, and political and personal stability.</a:t>
          </a:r>
        </a:p>
      </dgm:t>
    </dgm:pt>
    <dgm:pt modelId="{73C55EF5-9A45-48C8-B4B0-6B4CD79883BD}" type="parTrans" cxnId="{12BAD6C4-D5B0-4C8F-A73D-2B97EA3C1E48}">
      <dgm:prSet/>
      <dgm:spPr/>
      <dgm:t>
        <a:bodyPr/>
        <a:lstStyle/>
        <a:p>
          <a:endParaRPr lang="en-US"/>
        </a:p>
      </dgm:t>
    </dgm:pt>
    <dgm:pt modelId="{04FAF66D-E58C-429B-93A9-4A79E32F4910}" type="sibTrans" cxnId="{12BAD6C4-D5B0-4C8F-A73D-2B97EA3C1E48}">
      <dgm:prSet/>
      <dgm:spPr/>
      <dgm:t>
        <a:bodyPr/>
        <a:lstStyle/>
        <a:p>
          <a:endParaRPr lang="en-US"/>
        </a:p>
      </dgm:t>
    </dgm:pt>
    <dgm:pt modelId="{00DC61DE-C46E-445A-A68E-0881DA46F891}" type="pres">
      <dgm:prSet presAssocID="{CC44EC45-C94E-46F7-9D00-FFF436574B6F}" presName="root" presStyleCnt="0">
        <dgm:presLayoutVars>
          <dgm:dir/>
          <dgm:resizeHandles val="exact"/>
        </dgm:presLayoutVars>
      </dgm:prSet>
      <dgm:spPr/>
    </dgm:pt>
    <dgm:pt modelId="{4142D984-0355-4C46-832A-532B3DBF244E}" type="pres">
      <dgm:prSet presAssocID="{AA8BF8AC-CAA3-4A64-B6F6-15597E684FEE}" presName="compNode" presStyleCnt="0"/>
      <dgm:spPr/>
    </dgm:pt>
    <dgm:pt modelId="{59D9E8E5-4C00-40D1-9DB8-D0BC9C085093}" type="pres">
      <dgm:prSet presAssocID="{AA8BF8AC-CAA3-4A64-B6F6-15597E684FEE}" presName="bgRect" presStyleLbl="bgShp" presStyleIdx="0" presStyleCnt="2"/>
      <dgm:spPr/>
    </dgm:pt>
    <dgm:pt modelId="{472FB131-1086-479A-9AD3-5E495E5F3844}" type="pres">
      <dgm:prSet presAssocID="{AA8BF8AC-CAA3-4A64-B6F6-15597E684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2940DE0C-CEF2-42A7-9B52-1FE6AE7E8CD6}" type="pres">
      <dgm:prSet presAssocID="{AA8BF8AC-CAA3-4A64-B6F6-15597E684FEE}" presName="spaceRect" presStyleCnt="0"/>
      <dgm:spPr/>
    </dgm:pt>
    <dgm:pt modelId="{CFF3E0EC-E380-417D-B9CF-A93DB174CA20}" type="pres">
      <dgm:prSet presAssocID="{AA8BF8AC-CAA3-4A64-B6F6-15597E684FEE}" presName="parTx" presStyleLbl="revTx" presStyleIdx="0" presStyleCnt="2">
        <dgm:presLayoutVars>
          <dgm:chMax val="0"/>
          <dgm:chPref val="0"/>
        </dgm:presLayoutVars>
      </dgm:prSet>
      <dgm:spPr/>
    </dgm:pt>
    <dgm:pt modelId="{D9DC917C-46E8-45ED-83CD-427DF97E9087}" type="pres">
      <dgm:prSet presAssocID="{BF6E6ED0-8D73-4F18-9660-97AB5BF07292}" presName="sibTrans" presStyleCnt="0"/>
      <dgm:spPr/>
    </dgm:pt>
    <dgm:pt modelId="{3CDA7260-B047-460C-84CC-7E8464BCD319}" type="pres">
      <dgm:prSet presAssocID="{4C70E205-A8F2-4977-9E7B-A44A7C9F244A}" presName="compNode" presStyleCnt="0"/>
      <dgm:spPr/>
    </dgm:pt>
    <dgm:pt modelId="{C7F7F736-6E70-49F8-BBEA-B61F8B25BFCE}" type="pres">
      <dgm:prSet presAssocID="{4C70E205-A8F2-4977-9E7B-A44A7C9F244A}" presName="bgRect" presStyleLbl="bgShp" presStyleIdx="1" presStyleCnt="2"/>
      <dgm:spPr/>
    </dgm:pt>
    <dgm:pt modelId="{F5625841-F0C3-4C7A-BE9E-50DED2B2859B}" type="pres">
      <dgm:prSet presAssocID="{4C70E205-A8F2-4977-9E7B-A44A7C9F24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A250BD6C-CE52-4259-89A2-B0F1E02BE9C8}" type="pres">
      <dgm:prSet presAssocID="{4C70E205-A8F2-4977-9E7B-A44A7C9F244A}" presName="spaceRect" presStyleCnt="0"/>
      <dgm:spPr/>
    </dgm:pt>
    <dgm:pt modelId="{B8D1D90D-15BF-4B90-B8FB-B9DC96FE84B8}" type="pres">
      <dgm:prSet presAssocID="{4C70E205-A8F2-4977-9E7B-A44A7C9F24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41F304-CBB3-40B2-97B4-826DC755A885}" type="presOf" srcId="{4C70E205-A8F2-4977-9E7B-A44A7C9F244A}" destId="{B8D1D90D-15BF-4B90-B8FB-B9DC96FE84B8}" srcOrd="0" destOrd="0" presId="urn:microsoft.com/office/officeart/2018/2/layout/IconVerticalSolidList"/>
    <dgm:cxn modelId="{768BE42C-E932-42A8-B058-0F412C0F3C94}" type="presOf" srcId="{CC44EC45-C94E-46F7-9D00-FFF436574B6F}" destId="{00DC61DE-C46E-445A-A68E-0881DA46F891}" srcOrd="0" destOrd="0" presId="urn:microsoft.com/office/officeart/2018/2/layout/IconVerticalSolidList"/>
    <dgm:cxn modelId="{22350035-95B2-44BD-805A-AFCF574965E8}" type="presOf" srcId="{AA8BF8AC-CAA3-4A64-B6F6-15597E684FEE}" destId="{CFF3E0EC-E380-417D-B9CF-A93DB174CA20}" srcOrd="0" destOrd="0" presId="urn:microsoft.com/office/officeart/2018/2/layout/IconVerticalSolidList"/>
    <dgm:cxn modelId="{12BAD6C4-D5B0-4C8F-A73D-2B97EA3C1E48}" srcId="{CC44EC45-C94E-46F7-9D00-FFF436574B6F}" destId="{4C70E205-A8F2-4977-9E7B-A44A7C9F244A}" srcOrd="1" destOrd="0" parTransId="{73C55EF5-9A45-48C8-B4B0-6B4CD79883BD}" sibTransId="{04FAF66D-E58C-429B-93A9-4A79E32F4910}"/>
    <dgm:cxn modelId="{9CB6FEF6-5AE2-4D9E-9279-E9A73FC3F034}" srcId="{CC44EC45-C94E-46F7-9D00-FFF436574B6F}" destId="{AA8BF8AC-CAA3-4A64-B6F6-15597E684FEE}" srcOrd="0" destOrd="0" parTransId="{34C7A1A5-2D47-4489-A04A-4152406AD9BB}" sibTransId="{BF6E6ED0-8D73-4F18-9660-97AB5BF07292}"/>
    <dgm:cxn modelId="{98892C23-D2E8-4A81-98F9-9771E208EE87}" type="presParOf" srcId="{00DC61DE-C46E-445A-A68E-0881DA46F891}" destId="{4142D984-0355-4C46-832A-532B3DBF244E}" srcOrd="0" destOrd="0" presId="urn:microsoft.com/office/officeart/2018/2/layout/IconVerticalSolidList"/>
    <dgm:cxn modelId="{7063ABB1-8D20-4EEF-9BA1-76723720479D}" type="presParOf" srcId="{4142D984-0355-4C46-832A-532B3DBF244E}" destId="{59D9E8E5-4C00-40D1-9DB8-D0BC9C085093}" srcOrd="0" destOrd="0" presId="urn:microsoft.com/office/officeart/2018/2/layout/IconVerticalSolidList"/>
    <dgm:cxn modelId="{EA2F98D2-6703-41B1-B204-5865896B4B3B}" type="presParOf" srcId="{4142D984-0355-4C46-832A-532B3DBF244E}" destId="{472FB131-1086-479A-9AD3-5E495E5F3844}" srcOrd="1" destOrd="0" presId="urn:microsoft.com/office/officeart/2018/2/layout/IconVerticalSolidList"/>
    <dgm:cxn modelId="{9F15AA03-B54D-485B-888D-248B6B4AB228}" type="presParOf" srcId="{4142D984-0355-4C46-832A-532B3DBF244E}" destId="{2940DE0C-CEF2-42A7-9B52-1FE6AE7E8CD6}" srcOrd="2" destOrd="0" presId="urn:microsoft.com/office/officeart/2018/2/layout/IconVerticalSolidList"/>
    <dgm:cxn modelId="{DE37A719-523D-49E5-B1D6-E893B757A7B1}" type="presParOf" srcId="{4142D984-0355-4C46-832A-532B3DBF244E}" destId="{CFF3E0EC-E380-417D-B9CF-A93DB174CA20}" srcOrd="3" destOrd="0" presId="urn:microsoft.com/office/officeart/2018/2/layout/IconVerticalSolidList"/>
    <dgm:cxn modelId="{6EEB0EDD-0B2E-4868-A8E1-01822AB4F3E3}" type="presParOf" srcId="{00DC61DE-C46E-445A-A68E-0881DA46F891}" destId="{D9DC917C-46E8-45ED-83CD-427DF97E9087}" srcOrd="1" destOrd="0" presId="urn:microsoft.com/office/officeart/2018/2/layout/IconVerticalSolidList"/>
    <dgm:cxn modelId="{336303DF-893F-4C0E-8B47-1E234A67C3DF}" type="presParOf" srcId="{00DC61DE-C46E-445A-A68E-0881DA46F891}" destId="{3CDA7260-B047-460C-84CC-7E8464BCD319}" srcOrd="2" destOrd="0" presId="urn:microsoft.com/office/officeart/2018/2/layout/IconVerticalSolidList"/>
    <dgm:cxn modelId="{D23ACE53-A69B-454D-B635-517952BA7623}" type="presParOf" srcId="{3CDA7260-B047-460C-84CC-7E8464BCD319}" destId="{C7F7F736-6E70-49F8-BBEA-B61F8B25BFCE}" srcOrd="0" destOrd="0" presId="urn:microsoft.com/office/officeart/2018/2/layout/IconVerticalSolidList"/>
    <dgm:cxn modelId="{10D9AFE5-20CF-4DE6-B6E1-AD9870342AC2}" type="presParOf" srcId="{3CDA7260-B047-460C-84CC-7E8464BCD319}" destId="{F5625841-F0C3-4C7A-BE9E-50DED2B2859B}" srcOrd="1" destOrd="0" presId="urn:microsoft.com/office/officeart/2018/2/layout/IconVerticalSolidList"/>
    <dgm:cxn modelId="{A448BD08-AA0D-4F78-B96D-53B897246FCC}" type="presParOf" srcId="{3CDA7260-B047-460C-84CC-7E8464BCD319}" destId="{A250BD6C-CE52-4259-89A2-B0F1E02BE9C8}" srcOrd="2" destOrd="0" presId="urn:microsoft.com/office/officeart/2018/2/layout/IconVerticalSolidList"/>
    <dgm:cxn modelId="{261ACB66-D9B7-4D7B-ADDF-A404A7BF81AF}" type="presParOf" srcId="{3CDA7260-B047-460C-84CC-7E8464BCD319}" destId="{B8D1D90D-15BF-4B90-B8FB-B9DC96FE84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F0F59D-4E1C-497F-824E-32CE5201B3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1C12A-7BED-437A-9C4A-7CABB174C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Robust Government and Healthcare, made by and for the people.</a:t>
          </a:r>
        </a:p>
      </dgm:t>
    </dgm:pt>
    <dgm:pt modelId="{CCF6814A-9712-4A98-A548-801A96750079}" type="parTrans" cxnId="{E421D05E-11E2-4482-85E1-B3608706A381}">
      <dgm:prSet/>
      <dgm:spPr/>
      <dgm:t>
        <a:bodyPr/>
        <a:lstStyle/>
        <a:p>
          <a:endParaRPr lang="en-US"/>
        </a:p>
      </dgm:t>
    </dgm:pt>
    <dgm:pt modelId="{CCFBAA6F-EF94-457B-8EE4-28D05763AC12}" type="sibTrans" cxnId="{E421D05E-11E2-4482-85E1-B3608706A381}">
      <dgm:prSet/>
      <dgm:spPr/>
      <dgm:t>
        <a:bodyPr/>
        <a:lstStyle/>
        <a:p>
          <a:endParaRPr lang="en-US"/>
        </a:p>
      </dgm:t>
    </dgm:pt>
    <dgm:pt modelId="{CAAB5D80-EFC5-4151-83B5-32030631E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Freedom to make life choices and autonomy.</a:t>
          </a:r>
        </a:p>
      </dgm:t>
    </dgm:pt>
    <dgm:pt modelId="{02E80801-C826-426E-896E-5529A043392A}" type="parTrans" cxnId="{E427F5CA-8A3A-4EE5-8F2C-1A8C2C4E912A}">
      <dgm:prSet/>
      <dgm:spPr/>
      <dgm:t>
        <a:bodyPr/>
        <a:lstStyle/>
        <a:p>
          <a:endParaRPr lang="en-US"/>
        </a:p>
      </dgm:t>
    </dgm:pt>
    <dgm:pt modelId="{1BF2AD63-FE57-48A8-A571-1A9A7FEBDAE7}" type="sibTrans" cxnId="{E427F5CA-8A3A-4EE5-8F2C-1A8C2C4E912A}">
      <dgm:prSet/>
      <dgm:spPr/>
      <dgm:t>
        <a:bodyPr/>
        <a:lstStyle/>
        <a:p>
          <a:endParaRPr lang="en-US"/>
        </a:p>
      </dgm:t>
    </dgm:pt>
    <dgm:pt modelId="{521FB005-4C03-4E6B-AF67-60F15AFC4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Healthy diet, less strenuous work hours with ample time for vacation.</a:t>
          </a:r>
        </a:p>
      </dgm:t>
    </dgm:pt>
    <dgm:pt modelId="{DC701296-3C66-42EE-9A68-D5A42C9893BE}" type="parTrans" cxnId="{5FB089CC-7B99-471B-A6D4-8FBD1DE6B8EE}">
      <dgm:prSet/>
      <dgm:spPr/>
      <dgm:t>
        <a:bodyPr/>
        <a:lstStyle/>
        <a:p>
          <a:endParaRPr lang="en-US"/>
        </a:p>
      </dgm:t>
    </dgm:pt>
    <dgm:pt modelId="{7BF7780C-3719-4332-B086-7430E67049C2}" type="sibTrans" cxnId="{5FB089CC-7B99-471B-A6D4-8FBD1DE6B8EE}">
      <dgm:prSet/>
      <dgm:spPr/>
      <dgm:t>
        <a:bodyPr/>
        <a:lstStyle/>
        <a:p>
          <a:endParaRPr lang="en-US"/>
        </a:p>
      </dgm:t>
    </dgm:pt>
    <dgm:pt modelId="{7F1A8E63-EAEF-435D-9ECF-AC8AD8DD5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levels of trust among each other and a lookout for the common good.</a:t>
          </a:r>
        </a:p>
      </dgm:t>
    </dgm:pt>
    <dgm:pt modelId="{8D895596-3FAA-4B58-BA9D-8854EE826AA7}" type="parTrans" cxnId="{1551101C-6A06-4838-A1F6-718D05C83E13}">
      <dgm:prSet/>
      <dgm:spPr/>
      <dgm:t>
        <a:bodyPr/>
        <a:lstStyle/>
        <a:p>
          <a:endParaRPr lang="en-US"/>
        </a:p>
      </dgm:t>
    </dgm:pt>
    <dgm:pt modelId="{587D19A4-D05A-4E4B-8495-33408C6412FB}" type="sibTrans" cxnId="{1551101C-6A06-4838-A1F6-718D05C83E13}">
      <dgm:prSet/>
      <dgm:spPr/>
      <dgm:t>
        <a:bodyPr/>
        <a:lstStyle/>
        <a:p>
          <a:endParaRPr lang="en-US"/>
        </a:p>
      </dgm:t>
    </dgm:pt>
    <dgm:pt modelId="{DF78B713-D336-44E4-A081-B20083070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Transparency and care for the people from the government.</a:t>
          </a:r>
        </a:p>
      </dgm:t>
    </dgm:pt>
    <dgm:pt modelId="{968930B8-6368-4877-88A5-9F19E9C6CC47}" type="parTrans" cxnId="{E854406E-5517-4FED-94C6-52A760B65AEF}">
      <dgm:prSet/>
      <dgm:spPr/>
      <dgm:t>
        <a:bodyPr/>
        <a:lstStyle/>
        <a:p>
          <a:endParaRPr lang="en-US"/>
        </a:p>
      </dgm:t>
    </dgm:pt>
    <dgm:pt modelId="{A8D9ACD1-0EC7-4573-BAD9-961D16951AC7}" type="sibTrans" cxnId="{E854406E-5517-4FED-94C6-52A760B65AEF}">
      <dgm:prSet/>
      <dgm:spPr/>
      <dgm:t>
        <a:bodyPr/>
        <a:lstStyle/>
        <a:p>
          <a:endParaRPr lang="en-US"/>
        </a:p>
      </dgm:t>
    </dgm:pt>
    <dgm:pt modelId="{42B98D43-2253-449E-A8E5-5B653C35D26E}" type="pres">
      <dgm:prSet presAssocID="{1BF0F59D-4E1C-497F-824E-32CE5201B33A}" presName="root" presStyleCnt="0">
        <dgm:presLayoutVars>
          <dgm:dir/>
          <dgm:resizeHandles val="exact"/>
        </dgm:presLayoutVars>
      </dgm:prSet>
      <dgm:spPr/>
    </dgm:pt>
    <dgm:pt modelId="{16C652FD-2790-4358-AE8B-D5DB10586EF0}" type="pres">
      <dgm:prSet presAssocID="{3E41C12A-7BED-437A-9C4A-7CABB174CA0D}" presName="compNode" presStyleCnt="0"/>
      <dgm:spPr/>
    </dgm:pt>
    <dgm:pt modelId="{F3D19E78-5143-4925-8991-782FFF993DFC}" type="pres">
      <dgm:prSet presAssocID="{3E41C12A-7BED-437A-9C4A-7CABB174CA0D}" presName="bgRect" presStyleLbl="bgShp" presStyleIdx="0" presStyleCnt="5"/>
      <dgm:spPr/>
    </dgm:pt>
    <dgm:pt modelId="{76418881-A74B-43DD-B1F4-2DED6BE6A3B2}" type="pres">
      <dgm:prSet presAssocID="{3E41C12A-7BED-437A-9C4A-7CABB174CA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4D234CC-4AAA-455C-9FAE-A35527071BF2}" type="pres">
      <dgm:prSet presAssocID="{3E41C12A-7BED-437A-9C4A-7CABB174CA0D}" presName="spaceRect" presStyleCnt="0"/>
      <dgm:spPr/>
    </dgm:pt>
    <dgm:pt modelId="{D2B457F5-48B8-4ECE-A3B5-6A117E12A543}" type="pres">
      <dgm:prSet presAssocID="{3E41C12A-7BED-437A-9C4A-7CABB174CA0D}" presName="parTx" presStyleLbl="revTx" presStyleIdx="0" presStyleCnt="5">
        <dgm:presLayoutVars>
          <dgm:chMax val="0"/>
          <dgm:chPref val="0"/>
        </dgm:presLayoutVars>
      </dgm:prSet>
      <dgm:spPr/>
    </dgm:pt>
    <dgm:pt modelId="{D34EE339-9816-4FD7-91B6-CC71E92479DE}" type="pres">
      <dgm:prSet presAssocID="{CCFBAA6F-EF94-457B-8EE4-28D05763AC12}" presName="sibTrans" presStyleCnt="0"/>
      <dgm:spPr/>
    </dgm:pt>
    <dgm:pt modelId="{35C8692A-72F1-4FB0-AC41-59D8D529AA4B}" type="pres">
      <dgm:prSet presAssocID="{CAAB5D80-EFC5-4151-83B5-32030631E5E0}" presName="compNode" presStyleCnt="0"/>
      <dgm:spPr/>
    </dgm:pt>
    <dgm:pt modelId="{4EEE36DC-DFC1-4FEB-8759-D35C61952E16}" type="pres">
      <dgm:prSet presAssocID="{CAAB5D80-EFC5-4151-83B5-32030631E5E0}" presName="bgRect" presStyleLbl="bgShp" presStyleIdx="1" presStyleCnt="5"/>
      <dgm:spPr/>
    </dgm:pt>
    <dgm:pt modelId="{884EF141-9BCC-44E1-BC7C-300DD6B44BE9}" type="pres">
      <dgm:prSet presAssocID="{CAAB5D80-EFC5-4151-83B5-32030631E5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5FC9FE4-D577-44F3-8314-AC81D1082D96}" type="pres">
      <dgm:prSet presAssocID="{CAAB5D80-EFC5-4151-83B5-32030631E5E0}" presName="spaceRect" presStyleCnt="0"/>
      <dgm:spPr/>
    </dgm:pt>
    <dgm:pt modelId="{8311DC10-1AD7-4699-9B54-8EBC5765A7AD}" type="pres">
      <dgm:prSet presAssocID="{CAAB5D80-EFC5-4151-83B5-32030631E5E0}" presName="parTx" presStyleLbl="revTx" presStyleIdx="1" presStyleCnt="5">
        <dgm:presLayoutVars>
          <dgm:chMax val="0"/>
          <dgm:chPref val="0"/>
        </dgm:presLayoutVars>
      </dgm:prSet>
      <dgm:spPr/>
    </dgm:pt>
    <dgm:pt modelId="{5C52561C-0A6A-4FF5-A461-E8B9C3F0ADA9}" type="pres">
      <dgm:prSet presAssocID="{1BF2AD63-FE57-48A8-A571-1A9A7FEBDAE7}" presName="sibTrans" presStyleCnt="0"/>
      <dgm:spPr/>
    </dgm:pt>
    <dgm:pt modelId="{DF0528BE-0AE9-4060-A30D-625F73D6D88C}" type="pres">
      <dgm:prSet presAssocID="{521FB005-4C03-4E6B-AF67-60F15AFC4FB4}" presName="compNode" presStyleCnt="0"/>
      <dgm:spPr/>
    </dgm:pt>
    <dgm:pt modelId="{8EFD97C8-2447-4070-A59D-33C0193FB7B3}" type="pres">
      <dgm:prSet presAssocID="{521FB005-4C03-4E6B-AF67-60F15AFC4FB4}" presName="bgRect" presStyleLbl="bgShp" presStyleIdx="2" presStyleCnt="5"/>
      <dgm:spPr/>
    </dgm:pt>
    <dgm:pt modelId="{2F534E62-6F9E-4723-B91C-11B99EFB3983}" type="pres">
      <dgm:prSet presAssocID="{521FB005-4C03-4E6B-AF67-60F15AFC4F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E8C6E6E1-B44F-44AE-A73E-C45D4F4AE65B}" type="pres">
      <dgm:prSet presAssocID="{521FB005-4C03-4E6B-AF67-60F15AFC4FB4}" presName="spaceRect" presStyleCnt="0"/>
      <dgm:spPr/>
    </dgm:pt>
    <dgm:pt modelId="{3F0A6DB9-A9CD-43C6-9AA4-042BAD504B7A}" type="pres">
      <dgm:prSet presAssocID="{521FB005-4C03-4E6B-AF67-60F15AFC4FB4}" presName="parTx" presStyleLbl="revTx" presStyleIdx="2" presStyleCnt="5">
        <dgm:presLayoutVars>
          <dgm:chMax val="0"/>
          <dgm:chPref val="0"/>
        </dgm:presLayoutVars>
      </dgm:prSet>
      <dgm:spPr/>
    </dgm:pt>
    <dgm:pt modelId="{1912D436-61FA-4247-AEC5-D052E6AED5A3}" type="pres">
      <dgm:prSet presAssocID="{7BF7780C-3719-4332-B086-7430E67049C2}" presName="sibTrans" presStyleCnt="0"/>
      <dgm:spPr/>
    </dgm:pt>
    <dgm:pt modelId="{1F1EA79E-6CF9-4527-A2CF-DC5C817D41DC}" type="pres">
      <dgm:prSet presAssocID="{7F1A8E63-EAEF-435D-9ECF-AC8AD8DD50F7}" presName="compNode" presStyleCnt="0"/>
      <dgm:spPr/>
    </dgm:pt>
    <dgm:pt modelId="{6C67C079-B524-4C4A-8F82-016661600506}" type="pres">
      <dgm:prSet presAssocID="{7F1A8E63-EAEF-435D-9ECF-AC8AD8DD50F7}" presName="bgRect" presStyleLbl="bgShp" presStyleIdx="3" presStyleCnt="5"/>
      <dgm:spPr/>
    </dgm:pt>
    <dgm:pt modelId="{6C948D9F-EFB8-4773-BA9B-012ADE7630A2}" type="pres">
      <dgm:prSet presAssocID="{7F1A8E63-EAEF-435D-9ECF-AC8AD8DD50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8AB24188-0A2C-49DA-BC7D-B8A8F5AFA9D5}" type="pres">
      <dgm:prSet presAssocID="{7F1A8E63-EAEF-435D-9ECF-AC8AD8DD50F7}" presName="spaceRect" presStyleCnt="0"/>
      <dgm:spPr/>
    </dgm:pt>
    <dgm:pt modelId="{BE38D4A7-8D60-4836-9FD5-87E70B0490CC}" type="pres">
      <dgm:prSet presAssocID="{7F1A8E63-EAEF-435D-9ECF-AC8AD8DD50F7}" presName="parTx" presStyleLbl="revTx" presStyleIdx="3" presStyleCnt="5">
        <dgm:presLayoutVars>
          <dgm:chMax val="0"/>
          <dgm:chPref val="0"/>
        </dgm:presLayoutVars>
      </dgm:prSet>
      <dgm:spPr/>
    </dgm:pt>
    <dgm:pt modelId="{B90E1B88-E0D8-4037-9B2D-6DE84195A91A}" type="pres">
      <dgm:prSet presAssocID="{587D19A4-D05A-4E4B-8495-33408C6412FB}" presName="sibTrans" presStyleCnt="0"/>
      <dgm:spPr/>
    </dgm:pt>
    <dgm:pt modelId="{10784163-D6D8-43FE-8311-72982A0CA203}" type="pres">
      <dgm:prSet presAssocID="{DF78B713-D336-44E4-A081-B200830708D2}" presName="compNode" presStyleCnt="0"/>
      <dgm:spPr/>
    </dgm:pt>
    <dgm:pt modelId="{BA70F94F-639F-4C29-A59A-8411BF5CD88C}" type="pres">
      <dgm:prSet presAssocID="{DF78B713-D336-44E4-A081-B200830708D2}" presName="bgRect" presStyleLbl="bgShp" presStyleIdx="4" presStyleCnt="5"/>
      <dgm:spPr/>
    </dgm:pt>
    <dgm:pt modelId="{A7BA4889-6392-4F22-9CE3-C56A7B51E97A}" type="pres">
      <dgm:prSet presAssocID="{DF78B713-D336-44E4-A081-B200830708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C3774BE-5B8B-46AA-9847-E642E7AB0F1C}" type="pres">
      <dgm:prSet presAssocID="{DF78B713-D336-44E4-A081-B200830708D2}" presName="spaceRect" presStyleCnt="0"/>
      <dgm:spPr/>
    </dgm:pt>
    <dgm:pt modelId="{9212C16C-F0CB-4B45-9B95-C6809CA02F0D}" type="pres">
      <dgm:prSet presAssocID="{DF78B713-D336-44E4-A081-B200830708D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51101C-6A06-4838-A1F6-718D05C83E13}" srcId="{1BF0F59D-4E1C-497F-824E-32CE5201B33A}" destId="{7F1A8E63-EAEF-435D-9ECF-AC8AD8DD50F7}" srcOrd="3" destOrd="0" parTransId="{8D895596-3FAA-4B58-BA9D-8854EE826AA7}" sibTransId="{587D19A4-D05A-4E4B-8495-33408C6412FB}"/>
    <dgm:cxn modelId="{E421D05E-11E2-4482-85E1-B3608706A381}" srcId="{1BF0F59D-4E1C-497F-824E-32CE5201B33A}" destId="{3E41C12A-7BED-437A-9C4A-7CABB174CA0D}" srcOrd="0" destOrd="0" parTransId="{CCF6814A-9712-4A98-A548-801A96750079}" sibTransId="{CCFBAA6F-EF94-457B-8EE4-28D05763AC12}"/>
    <dgm:cxn modelId="{E854406E-5517-4FED-94C6-52A760B65AEF}" srcId="{1BF0F59D-4E1C-497F-824E-32CE5201B33A}" destId="{DF78B713-D336-44E4-A081-B200830708D2}" srcOrd="4" destOrd="0" parTransId="{968930B8-6368-4877-88A5-9F19E9C6CC47}" sibTransId="{A8D9ACD1-0EC7-4573-BAD9-961D16951AC7}"/>
    <dgm:cxn modelId="{9B0CBF6F-5028-433D-BFBE-CE0838B5F3AF}" type="presOf" srcId="{7F1A8E63-EAEF-435D-9ECF-AC8AD8DD50F7}" destId="{BE38D4A7-8D60-4836-9FD5-87E70B0490CC}" srcOrd="0" destOrd="0" presId="urn:microsoft.com/office/officeart/2018/2/layout/IconVerticalSolidList"/>
    <dgm:cxn modelId="{667A3057-C750-4778-836D-3D4379AD05AF}" type="presOf" srcId="{1BF0F59D-4E1C-497F-824E-32CE5201B33A}" destId="{42B98D43-2253-449E-A8E5-5B653C35D26E}" srcOrd="0" destOrd="0" presId="urn:microsoft.com/office/officeart/2018/2/layout/IconVerticalSolidList"/>
    <dgm:cxn modelId="{5326EF99-B8EA-487F-83B3-8003D98DAAC0}" type="presOf" srcId="{3E41C12A-7BED-437A-9C4A-7CABB174CA0D}" destId="{D2B457F5-48B8-4ECE-A3B5-6A117E12A543}" srcOrd="0" destOrd="0" presId="urn:microsoft.com/office/officeart/2018/2/layout/IconVerticalSolidList"/>
    <dgm:cxn modelId="{49046CBA-4D04-49AA-B7EE-6E34675C1D7C}" type="presOf" srcId="{DF78B713-D336-44E4-A081-B200830708D2}" destId="{9212C16C-F0CB-4B45-9B95-C6809CA02F0D}" srcOrd="0" destOrd="0" presId="urn:microsoft.com/office/officeart/2018/2/layout/IconVerticalSolidList"/>
    <dgm:cxn modelId="{E427F5CA-8A3A-4EE5-8F2C-1A8C2C4E912A}" srcId="{1BF0F59D-4E1C-497F-824E-32CE5201B33A}" destId="{CAAB5D80-EFC5-4151-83B5-32030631E5E0}" srcOrd="1" destOrd="0" parTransId="{02E80801-C826-426E-896E-5529A043392A}" sibTransId="{1BF2AD63-FE57-48A8-A571-1A9A7FEBDAE7}"/>
    <dgm:cxn modelId="{5FB089CC-7B99-471B-A6D4-8FBD1DE6B8EE}" srcId="{1BF0F59D-4E1C-497F-824E-32CE5201B33A}" destId="{521FB005-4C03-4E6B-AF67-60F15AFC4FB4}" srcOrd="2" destOrd="0" parTransId="{DC701296-3C66-42EE-9A68-D5A42C9893BE}" sibTransId="{7BF7780C-3719-4332-B086-7430E67049C2}"/>
    <dgm:cxn modelId="{018CDEE8-0E14-4FE3-B113-CF3B035526CE}" type="presOf" srcId="{CAAB5D80-EFC5-4151-83B5-32030631E5E0}" destId="{8311DC10-1AD7-4699-9B54-8EBC5765A7AD}" srcOrd="0" destOrd="0" presId="urn:microsoft.com/office/officeart/2018/2/layout/IconVerticalSolidList"/>
    <dgm:cxn modelId="{EB3F69F7-9B24-42BD-B186-A76E67F7216A}" type="presOf" srcId="{521FB005-4C03-4E6B-AF67-60F15AFC4FB4}" destId="{3F0A6DB9-A9CD-43C6-9AA4-042BAD504B7A}" srcOrd="0" destOrd="0" presId="urn:microsoft.com/office/officeart/2018/2/layout/IconVerticalSolidList"/>
    <dgm:cxn modelId="{4112DD09-2591-4D18-99F6-D351C751CA3E}" type="presParOf" srcId="{42B98D43-2253-449E-A8E5-5B653C35D26E}" destId="{16C652FD-2790-4358-AE8B-D5DB10586EF0}" srcOrd="0" destOrd="0" presId="urn:microsoft.com/office/officeart/2018/2/layout/IconVerticalSolidList"/>
    <dgm:cxn modelId="{E0D770FC-A761-42E8-8C40-DE3EEC0A8604}" type="presParOf" srcId="{16C652FD-2790-4358-AE8B-D5DB10586EF0}" destId="{F3D19E78-5143-4925-8991-782FFF993DFC}" srcOrd="0" destOrd="0" presId="urn:microsoft.com/office/officeart/2018/2/layout/IconVerticalSolidList"/>
    <dgm:cxn modelId="{7BE8D7E1-AFF0-4AB2-AF59-4287308A4DF1}" type="presParOf" srcId="{16C652FD-2790-4358-AE8B-D5DB10586EF0}" destId="{76418881-A74B-43DD-B1F4-2DED6BE6A3B2}" srcOrd="1" destOrd="0" presId="urn:microsoft.com/office/officeart/2018/2/layout/IconVerticalSolidList"/>
    <dgm:cxn modelId="{04413961-6167-4B1B-9EDA-78B08C35E897}" type="presParOf" srcId="{16C652FD-2790-4358-AE8B-D5DB10586EF0}" destId="{74D234CC-4AAA-455C-9FAE-A35527071BF2}" srcOrd="2" destOrd="0" presId="urn:microsoft.com/office/officeart/2018/2/layout/IconVerticalSolidList"/>
    <dgm:cxn modelId="{F671434F-B2EA-47BC-B39C-7513C08C1CBA}" type="presParOf" srcId="{16C652FD-2790-4358-AE8B-D5DB10586EF0}" destId="{D2B457F5-48B8-4ECE-A3B5-6A117E12A543}" srcOrd="3" destOrd="0" presId="urn:microsoft.com/office/officeart/2018/2/layout/IconVerticalSolidList"/>
    <dgm:cxn modelId="{866CB534-3CF7-45CD-9594-43AE4A5270CB}" type="presParOf" srcId="{42B98D43-2253-449E-A8E5-5B653C35D26E}" destId="{D34EE339-9816-4FD7-91B6-CC71E92479DE}" srcOrd="1" destOrd="0" presId="urn:microsoft.com/office/officeart/2018/2/layout/IconVerticalSolidList"/>
    <dgm:cxn modelId="{61A555BF-3048-45BF-AB24-8A88E3AEB41C}" type="presParOf" srcId="{42B98D43-2253-449E-A8E5-5B653C35D26E}" destId="{35C8692A-72F1-4FB0-AC41-59D8D529AA4B}" srcOrd="2" destOrd="0" presId="urn:microsoft.com/office/officeart/2018/2/layout/IconVerticalSolidList"/>
    <dgm:cxn modelId="{11D2B82B-EE38-45B7-8289-3209D34BE160}" type="presParOf" srcId="{35C8692A-72F1-4FB0-AC41-59D8D529AA4B}" destId="{4EEE36DC-DFC1-4FEB-8759-D35C61952E16}" srcOrd="0" destOrd="0" presId="urn:microsoft.com/office/officeart/2018/2/layout/IconVerticalSolidList"/>
    <dgm:cxn modelId="{A68E8A4F-9DC3-4D74-ACF4-F4D8F32EEBB9}" type="presParOf" srcId="{35C8692A-72F1-4FB0-AC41-59D8D529AA4B}" destId="{884EF141-9BCC-44E1-BC7C-300DD6B44BE9}" srcOrd="1" destOrd="0" presId="urn:microsoft.com/office/officeart/2018/2/layout/IconVerticalSolidList"/>
    <dgm:cxn modelId="{DE92FA27-B9D9-400B-ACCD-9E7CC2B5C8BF}" type="presParOf" srcId="{35C8692A-72F1-4FB0-AC41-59D8D529AA4B}" destId="{65FC9FE4-D577-44F3-8314-AC81D1082D96}" srcOrd="2" destOrd="0" presId="urn:microsoft.com/office/officeart/2018/2/layout/IconVerticalSolidList"/>
    <dgm:cxn modelId="{B56B07C1-F0A2-4E94-9554-FE8D07B27091}" type="presParOf" srcId="{35C8692A-72F1-4FB0-AC41-59D8D529AA4B}" destId="{8311DC10-1AD7-4699-9B54-8EBC5765A7AD}" srcOrd="3" destOrd="0" presId="urn:microsoft.com/office/officeart/2018/2/layout/IconVerticalSolidList"/>
    <dgm:cxn modelId="{ABFA95DB-2B84-41C1-9B88-338D184FB6D1}" type="presParOf" srcId="{42B98D43-2253-449E-A8E5-5B653C35D26E}" destId="{5C52561C-0A6A-4FF5-A461-E8B9C3F0ADA9}" srcOrd="3" destOrd="0" presId="urn:microsoft.com/office/officeart/2018/2/layout/IconVerticalSolidList"/>
    <dgm:cxn modelId="{B7758595-D6D4-4256-A321-A1D9C540615B}" type="presParOf" srcId="{42B98D43-2253-449E-A8E5-5B653C35D26E}" destId="{DF0528BE-0AE9-4060-A30D-625F73D6D88C}" srcOrd="4" destOrd="0" presId="urn:microsoft.com/office/officeart/2018/2/layout/IconVerticalSolidList"/>
    <dgm:cxn modelId="{7B988A79-AA2E-4B4B-94E0-500A974BE8B0}" type="presParOf" srcId="{DF0528BE-0AE9-4060-A30D-625F73D6D88C}" destId="{8EFD97C8-2447-4070-A59D-33C0193FB7B3}" srcOrd="0" destOrd="0" presId="urn:microsoft.com/office/officeart/2018/2/layout/IconVerticalSolidList"/>
    <dgm:cxn modelId="{F9B51AB6-4B22-4850-9D49-B8A9095CBFE8}" type="presParOf" srcId="{DF0528BE-0AE9-4060-A30D-625F73D6D88C}" destId="{2F534E62-6F9E-4723-B91C-11B99EFB3983}" srcOrd="1" destOrd="0" presId="urn:microsoft.com/office/officeart/2018/2/layout/IconVerticalSolidList"/>
    <dgm:cxn modelId="{56535696-3664-40AE-BCE8-9F428E934564}" type="presParOf" srcId="{DF0528BE-0AE9-4060-A30D-625F73D6D88C}" destId="{E8C6E6E1-B44F-44AE-A73E-C45D4F4AE65B}" srcOrd="2" destOrd="0" presId="urn:microsoft.com/office/officeart/2018/2/layout/IconVerticalSolidList"/>
    <dgm:cxn modelId="{B7B84D56-9537-4D06-AC3D-A5F0D2A2CC92}" type="presParOf" srcId="{DF0528BE-0AE9-4060-A30D-625F73D6D88C}" destId="{3F0A6DB9-A9CD-43C6-9AA4-042BAD504B7A}" srcOrd="3" destOrd="0" presId="urn:microsoft.com/office/officeart/2018/2/layout/IconVerticalSolidList"/>
    <dgm:cxn modelId="{A3EE4C93-0158-4147-8FED-276C758AB8F0}" type="presParOf" srcId="{42B98D43-2253-449E-A8E5-5B653C35D26E}" destId="{1912D436-61FA-4247-AEC5-D052E6AED5A3}" srcOrd="5" destOrd="0" presId="urn:microsoft.com/office/officeart/2018/2/layout/IconVerticalSolidList"/>
    <dgm:cxn modelId="{BCC6EFA6-D01A-4F98-8EBD-2A2E033D4296}" type="presParOf" srcId="{42B98D43-2253-449E-A8E5-5B653C35D26E}" destId="{1F1EA79E-6CF9-4527-A2CF-DC5C817D41DC}" srcOrd="6" destOrd="0" presId="urn:microsoft.com/office/officeart/2018/2/layout/IconVerticalSolidList"/>
    <dgm:cxn modelId="{5BC17F05-F7D2-46E6-BC94-C67C2436F2F4}" type="presParOf" srcId="{1F1EA79E-6CF9-4527-A2CF-DC5C817D41DC}" destId="{6C67C079-B524-4C4A-8F82-016661600506}" srcOrd="0" destOrd="0" presId="urn:microsoft.com/office/officeart/2018/2/layout/IconVerticalSolidList"/>
    <dgm:cxn modelId="{A2FF6132-CD1F-41D2-8053-8766641DDB81}" type="presParOf" srcId="{1F1EA79E-6CF9-4527-A2CF-DC5C817D41DC}" destId="{6C948D9F-EFB8-4773-BA9B-012ADE7630A2}" srcOrd="1" destOrd="0" presId="urn:microsoft.com/office/officeart/2018/2/layout/IconVerticalSolidList"/>
    <dgm:cxn modelId="{9E61A577-07F7-4330-8AED-CA366094F843}" type="presParOf" srcId="{1F1EA79E-6CF9-4527-A2CF-DC5C817D41DC}" destId="{8AB24188-0A2C-49DA-BC7D-B8A8F5AFA9D5}" srcOrd="2" destOrd="0" presId="urn:microsoft.com/office/officeart/2018/2/layout/IconVerticalSolidList"/>
    <dgm:cxn modelId="{AADD987B-189C-4B64-8DB2-92EB8A8715F1}" type="presParOf" srcId="{1F1EA79E-6CF9-4527-A2CF-DC5C817D41DC}" destId="{BE38D4A7-8D60-4836-9FD5-87E70B0490CC}" srcOrd="3" destOrd="0" presId="urn:microsoft.com/office/officeart/2018/2/layout/IconVerticalSolidList"/>
    <dgm:cxn modelId="{11E36E4B-7303-40EC-8455-BDCE4858F00A}" type="presParOf" srcId="{42B98D43-2253-449E-A8E5-5B653C35D26E}" destId="{B90E1B88-E0D8-4037-9B2D-6DE84195A91A}" srcOrd="7" destOrd="0" presId="urn:microsoft.com/office/officeart/2018/2/layout/IconVerticalSolidList"/>
    <dgm:cxn modelId="{067C88C2-1677-4377-974B-F4AA43EDADCE}" type="presParOf" srcId="{42B98D43-2253-449E-A8E5-5B653C35D26E}" destId="{10784163-D6D8-43FE-8311-72982A0CA203}" srcOrd="8" destOrd="0" presId="urn:microsoft.com/office/officeart/2018/2/layout/IconVerticalSolidList"/>
    <dgm:cxn modelId="{78C60AFC-44E5-4299-B59B-4DE028F695D7}" type="presParOf" srcId="{10784163-D6D8-43FE-8311-72982A0CA203}" destId="{BA70F94F-639F-4C29-A59A-8411BF5CD88C}" srcOrd="0" destOrd="0" presId="urn:microsoft.com/office/officeart/2018/2/layout/IconVerticalSolidList"/>
    <dgm:cxn modelId="{12217267-3B1D-4C57-81BE-6B81FD6F9795}" type="presParOf" srcId="{10784163-D6D8-43FE-8311-72982A0CA203}" destId="{A7BA4889-6392-4F22-9CE3-C56A7B51E97A}" srcOrd="1" destOrd="0" presId="urn:microsoft.com/office/officeart/2018/2/layout/IconVerticalSolidList"/>
    <dgm:cxn modelId="{9389CE44-98C4-4CE9-94A0-6F05039AA8BC}" type="presParOf" srcId="{10784163-D6D8-43FE-8311-72982A0CA203}" destId="{0C3774BE-5B8B-46AA-9847-E642E7AB0F1C}" srcOrd="2" destOrd="0" presId="urn:microsoft.com/office/officeart/2018/2/layout/IconVerticalSolidList"/>
    <dgm:cxn modelId="{E0D09DBF-F84E-4FD4-9AA9-A645DCECE18B}" type="presParOf" srcId="{10784163-D6D8-43FE-8311-72982A0CA203}" destId="{9212C16C-F0CB-4B45-9B95-C6809CA02F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3887B-5546-4AD7-B602-5F2A8A686B6A}">
      <dsp:nvSpPr>
        <dsp:cNvPr id="0" name=""/>
        <dsp:cNvSpPr/>
      </dsp:nvSpPr>
      <dsp:spPr>
        <a:xfrm>
          <a:off x="0" y="653795"/>
          <a:ext cx="9720072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BBDF0-7555-4F28-B56B-FDA0F6BE9A9D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5F9E8-412E-4C10-8507-0E34281A5D0D}">
      <dsp:nvSpPr>
        <dsp:cNvPr id="0" name=""/>
        <dsp:cNvSpPr/>
      </dsp:nvSpPr>
      <dsp:spPr>
        <a:xfrm>
          <a:off x="1394094" y="653795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Nordic diet is one of the healthiest diets.</a:t>
          </a:r>
        </a:p>
      </dsp:txBody>
      <dsp:txXfrm>
        <a:off x="1394094" y="653795"/>
        <a:ext cx="8325978" cy="1207008"/>
      </dsp:txXfrm>
    </dsp:sp>
    <dsp:sp modelId="{632DEF55-753C-4675-B1C1-16B564C2CEDA}">
      <dsp:nvSpPr>
        <dsp:cNvPr id="0" name=""/>
        <dsp:cNvSpPr/>
      </dsp:nvSpPr>
      <dsp:spPr>
        <a:xfrm>
          <a:off x="0" y="2162556"/>
          <a:ext cx="9720072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E812C-3509-4212-9083-2E235C53C514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7E3E4-13BF-4409-B094-663E789A1954}">
      <dsp:nvSpPr>
        <dsp:cNvPr id="0" name=""/>
        <dsp:cNvSpPr/>
      </dsp:nvSpPr>
      <dsp:spPr>
        <a:xfrm>
          <a:off x="1394094" y="2162556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robust health care system funded by the public, with crystal clear transparency.</a:t>
          </a:r>
        </a:p>
      </dsp:txBody>
      <dsp:txXfrm>
        <a:off x="1394094" y="2162556"/>
        <a:ext cx="8325978" cy="120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45207-308A-4C97-8C49-88EBCA494B3C}">
      <dsp:nvSpPr>
        <dsp:cNvPr id="0" name=""/>
        <dsp:cNvSpPr/>
      </dsp:nvSpPr>
      <dsp:spPr>
        <a:xfrm>
          <a:off x="0" y="653692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22619-D942-41A1-A05F-7BB5A8A73CBB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BC0B9-CF1F-452D-B704-1FC7CFF98EAD}">
      <dsp:nvSpPr>
        <dsp:cNvPr id="0" name=""/>
        <dsp:cNvSpPr/>
      </dsp:nvSpPr>
      <dsp:spPr>
        <a:xfrm>
          <a:off x="1393874" y="653692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ability to select to participate in selecting the government, freedom of expression, association and political stability.</a:t>
          </a:r>
        </a:p>
      </dsp:txBody>
      <dsp:txXfrm>
        <a:off x="1393874" y="653692"/>
        <a:ext cx="8326387" cy="1206817"/>
      </dsp:txXfrm>
    </dsp:sp>
    <dsp:sp modelId="{FBD328BC-C670-4113-A9A6-030B364C0CE3}">
      <dsp:nvSpPr>
        <dsp:cNvPr id="0" name=""/>
        <dsp:cNvSpPr/>
      </dsp:nvSpPr>
      <dsp:spPr>
        <a:xfrm>
          <a:off x="0" y="2162214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204D8-7447-44AA-AD81-6F50BB008A03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EEF76-7C6E-4272-976B-522414E64652}">
      <dsp:nvSpPr>
        <dsp:cNvPr id="0" name=""/>
        <dsp:cNvSpPr/>
      </dsp:nvSpPr>
      <dsp:spPr>
        <a:xfrm>
          <a:off x="1393874" y="2162214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delivery quality of government is assessed by the people. This is about the exercise of power, control of corruption, government effectiveness.</a:t>
          </a:r>
        </a:p>
      </dsp:txBody>
      <dsp:txXfrm>
        <a:off x="1393874" y="2162214"/>
        <a:ext cx="8326387" cy="1206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9E8E5-4C00-40D1-9DB8-D0BC9C085093}">
      <dsp:nvSpPr>
        <dsp:cNvPr id="0" name=""/>
        <dsp:cNvSpPr/>
      </dsp:nvSpPr>
      <dsp:spPr>
        <a:xfrm>
          <a:off x="0" y="653795"/>
          <a:ext cx="9720072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FB131-1086-479A-9AD3-5E495E5F3844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3E0EC-E380-417D-B9CF-A93DB174CA20}">
      <dsp:nvSpPr>
        <dsp:cNvPr id="0" name=""/>
        <dsp:cNvSpPr/>
      </dsp:nvSpPr>
      <dsp:spPr>
        <a:xfrm>
          <a:off x="1394094" y="653795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levels of Social Trust.</a:t>
          </a:r>
        </a:p>
      </dsp:txBody>
      <dsp:txXfrm>
        <a:off x="1394094" y="653795"/>
        <a:ext cx="8325978" cy="1207008"/>
      </dsp:txXfrm>
    </dsp:sp>
    <dsp:sp modelId="{C7F7F736-6E70-49F8-BBEA-B61F8B25BFCE}">
      <dsp:nvSpPr>
        <dsp:cNvPr id="0" name=""/>
        <dsp:cNvSpPr/>
      </dsp:nvSpPr>
      <dsp:spPr>
        <a:xfrm>
          <a:off x="0" y="2162556"/>
          <a:ext cx="9720072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25841-F0C3-4C7A-BE9E-50DED2B2859B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1D90D-15BF-4B90-B8FB-B9DC96FE84B8}">
      <dsp:nvSpPr>
        <dsp:cNvPr id="0" name=""/>
        <dsp:cNvSpPr/>
      </dsp:nvSpPr>
      <dsp:spPr>
        <a:xfrm>
          <a:off x="1394094" y="2162556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Having a focus on the common good.</a:t>
          </a:r>
        </a:p>
      </dsp:txBody>
      <dsp:txXfrm>
        <a:off x="1394094" y="2162556"/>
        <a:ext cx="8325978" cy="1207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9E8E5-4C00-40D1-9DB8-D0BC9C085093}">
      <dsp:nvSpPr>
        <dsp:cNvPr id="0" name=""/>
        <dsp:cNvSpPr/>
      </dsp:nvSpPr>
      <dsp:spPr>
        <a:xfrm>
          <a:off x="0" y="653795"/>
          <a:ext cx="9720072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FB131-1086-479A-9AD3-5E495E5F3844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3E0EC-E380-417D-B9CF-A93DB174CA20}">
      <dsp:nvSpPr>
        <dsp:cNvPr id="0" name=""/>
        <dsp:cNvSpPr/>
      </dsp:nvSpPr>
      <dsp:spPr>
        <a:xfrm>
          <a:off x="1394094" y="653795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Sense of agency and freedom.</a:t>
          </a:r>
        </a:p>
      </dsp:txBody>
      <dsp:txXfrm>
        <a:off x="1394094" y="653795"/>
        <a:ext cx="8325978" cy="1207008"/>
      </dsp:txXfrm>
    </dsp:sp>
    <dsp:sp modelId="{C7F7F736-6E70-49F8-BBEA-B61F8B25BFCE}">
      <dsp:nvSpPr>
        <dsp:cNvPr id="0" name=""/>
        <dsp:cNvSpPr/>
      </dsp:nvSpPr>
      <dsp:spPr>
        <a:xfrm>
          <a:off x="0" y="2162556"/>
          <a:ext cx="9720072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25841-F0C3-4C7A-BE9E-50DED2B2859B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1D90D-15BF-4B90-B8FB-B9DC96FE84B8}">
      <dsp:nvSpPr>
        <dsp:cNvPr id="0" name=""/>
        <dsp:cNvSpPr/>
      </dsp:nvSpPr>
      <dsp:spPr>
        <a:xfrm>
          <a:off x="1394094" y="2162556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Autonomy, and political and personal stability.</a:t>
          </a:r>
        </a:p>
      </dsp:txBody>
      <dsp:txXfrm>
        <a:off x="1394094" y="2162556"/>
        <a:ext cx="8325978" cy="1207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19E78-5143-4925-8991-782FFF993DFC}">
      <dsp:nvSpPr>
        <dsp:cNvPr id="0" name=""/>
        <dsp:cNvSpPr/>
      </dsp:nvSpPr>
      <dsp:spPr>
        <a:xfrm>
          <a:off x="0" y="3143"/>
          <a:ext cx="9720072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18881-A74B-43DD-B1F4-2DED6BE6A3B2}">
      <dsp:nvSpPr>
        <dsp:cNvPr id="0" name=""/>
        <dsp:cNvSpPr/>
      </dsp:nvSpPr>
      <dsp:spPr>
        <a:xfrm>
          <a:off x="202527" y="153783"/>
          <a:ext cx="368231" cy="368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457F5-48B8-4ECE-A3B5-6A117E12A543}">
      <dsp:nvSpPr>
        <dsp:cNvPr id="0" name=""/>
        <dsp:cNvSpPr/>
      </dsp:nvSpPr>
      <dsp:spPr>
        <a:xfrm>
          <a:off x="773286" y="3143"/>
          <a:ext cx="8946786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Robust Government and Healthcare, made by and for the people.</a:t>
          </a:r>
        </a:p>
      </dsp:txBody>
      <dsp:txXfrm>
        <a:off x="773286" y="3143"/>
        <a:ext cx="8946786" cy="669512"/>
      </dsp:txXfrm>
    </dsp:sp>
    <dsp:sp modelId="{4EEE36DC-DFC1-4FEB-8759-D35C61952E16}">
      <dsp:nvSpPr>
        <dsp:cNvPr id="0" name=""/>
        <dsp:cNvSpPr/>
      </dsp:nvSpPr>
      <dsp:spPr>
        <a:xfrm>
          <a:off x="0" y="840033"/>
          <a:ext cx="9720072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EF141-9BCC-44E1-BC7C-300DD6B44BE9}">
      <dsp:nvSpPr>
        <dsp:cNvPr id="0" name=""/>
        <dsp:cNvSpPr/>
      </dsp:nvSpPr>
      <dsp:spPr>
        <a:xfrm>
          <a:off x="202527" y="990673"/>
          <a:ext cx="368231" cy="368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1DC10-1AD7-4699-9B54-8EBC5765A7AD}">
      <dsp:nvSpPr>
        <dsp:cNvPr id="0" name=""/>
        <dsp:cNvSpPr/>
      </dsp:nvSpPr>
      <dsp:spPr>
        <a:xfrm>
          <a:off x="773286" y="840033"/>
          <a:ext cx="8946786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Freedom to make life choices and autonomy.</a:t>
          </a:r>
        </a:p>
      </dsp:txBody>
      <dsp:txXfrm>
        <a:off x="773286" y="840033"/>
        <a:ext cx="8946786" cy="669512"/>
      </dsp:txXfrm>
    </dsp:sp>
    <dsp:sp modelId="{8EFD97C8-2447-4070-A59D-33C0193FB7B3}">
      <dsp:nvSpPr>
        <dsp:cNvPr id="0" name=""/>
        <dsp:cNvSpPr/>
      </dsp:nvSpPr>
      <dsp:spPr>
        <a:xfrm>
          <a:off x="0" y="1676923"/>
          <a:ext cx="9720072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34E62-6F9E-4723-B91C-11B99EFB3983}">
      <dsp:nvSpPr>
        <dsp:cNvPr id="0" name=""/>
        <dsp:cNvSpPr/>
      </dsp:nvSpPr>
      <dsp:spPr>
        <a:xfrm>
          <a:off x="202527" y="1827564"/>
          <a:ext cx="368231" cy="368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6DB9-A9CD-43C6-9AA4-042BAD504B7A}">
      <dsp:nvSpPr>
        <dsp:cNvPr id="0" name=""/>
        <dsp:cNvSpPr/>
      </dsp:nvSpPr>
      <dsp:spPr>
        <a:xfrm>
          <a:off x="773286" y="1676923"/>
          <a:ext cx="8946786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Healthy diet, less strenuous work hours with ample time for vacation.</a:t>
          </a:r>
        </a:p>
      </dsp:txBody>
      <dsp:txXfrm>
        <a:off x="773286" y="1676923"/>
        <a:ext cx="8946786" cy="669512"/>
      </dsp:txXfrm>
    </dsp:sp>
    <dsp:sp modelId="{6C67C079-B524-4C4A-8F82-016661600506}">
      <dsp:nvSpPr>
        <dsp:cNvPr id="0" name=""/>
        <dsp:cNvSpPr/>
      </dsp:nvSpPr>
      <dsp:spPr>
        <a:xfrm>
          <a:off x="0" y="2513814"/>
          <a:ext cx="9720072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48D9F-EFB8-4773-BA9B-012ADE7630A2}">
      <dsp:nvSpPr>
        <dsp:cNvPr id="0" name=""/>
        <dsp:cNvSpPr/>
      </dsp:nvSpPr>
      <dsp:spPr>
        <a:xfrm>
          <a:off x="202527" y="2664454"/>
          <a:ext cx="368231" cy="368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8D4A7-8D60-4836-9FD5-87E70B0490CC}">
      <dsp:nvSpPr>
        <dsp:cNvPr id="0" name=""/>
        <dsp:cNvSpPr/>
      </dsp:nvSpPr>
      <dsp:spPr>
        <a:xfrm>
          <a:off x="773286" y="2513814"/>
          <a:ext cx="8946786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levels of trust among each other and a lookout for the common good.</a:t>
          </a:r>
        </a:p>
      </dsp:txBody>
      <dsp:txXfrm>
        <a:off x="773286" y="2513814"/>
        <a:ext cx="8946786" cy="669512"/>
      </dsp:txXfrm>
    </dsp:sp>
    <dsp:sp modelId="{BA70F94F-639F-4C29-A59A-8411BF5CD88C}">
      <dsp:nvSpPr>
        <dsp:cNvPr id="0" name=""/>
        <dsp:cNvSpPr/>
      </dsp:nvSpPr>
      <dsp:spPr>
        <a:xfrm>
          <a:off x="0" y="3350704"/>
          <a:ext cx="9720072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A4889-6392-4F22-9CE3-C56A7B51E97A}">
      <dsp:nvSpPr>
        <dsp:cNvPr id="0" name=""/>
        <dsp:cNvSpPr/>
      </dsp:nvSpPr>
      <dsp:spPr>
        <a:xfrm>
          <a:off x="202527" y="3501344"/>
          <a:ext cx="368231" cy="368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2C16C-F0CB-4B45-9B95-C6809CA02F0D}">
      <dsp:nvSpPr>
        <dsp:cNvPr id="0" name=""/>
        <dsp:cNvSpPr/>
      </dsp:nvSpPr>
      <dsp:spPr>
        <a:xfrm>
          <a:off x="773286" y="3350704"/>
          <a:ext cx="8946786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Transparency and care for the people from the government.</a:t>
          </a:r>
        </a:p>
      </dsp:txBody>
      <dsp:txXfrm>
        <a:off x="773286" y="3350704"/>
        <a:ext cx="8946786" cy="66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9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7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7AFBE4-059E-4460-9D67-97B17BE19C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24411E-4408-4C91-B6FD-2C916AA880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nutrition/the-nordic-diet-review" TargetMode="External"/><Relationship Id="rId2" Type="http://schemas.openxmlformats.org/officeDocument/2006/relationships/hyperlink" Target="https://www.ncbi.nlm.nih.gov/pmc/articles/PMC411222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ldhappiness.report/ed/2020/the-nordic-exceptionalism-what-explains-why-the-nordic-countries-are-constantly-among-the-happiest-in-the-world/" TargetMode="External"/><Relationship Id="rId4" Type="http://schemas.openxmlformats.org/officeDocument/2006/relationships/hyperlink" Target="https://www.euronews.com/next/2023/03/23/why-do-people-in-nordic-countries-consistently-rank-as-the-happiest-and-what-can-we-learn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C772-5768-0FB4-D874-C53068B89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+mn-lt"/>
              </a:rPr>
              <a:t>W</a:t>
            </a:r>
            <a:r>
              <a:rPr lang="en-US" sz="4800" cap="none" dirty="0">
                <a:solidFill>
                  <a:srgbClr val="FFFFFF"/>
                </a:solidFill>
                <a:latin typeface="+mn-lt"/>
              </a:rPr>
              <a:t>hat</a:t>
            </a:r>
            <a:r>
              <a:rPr lang="en-US" sz="4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4800" cap="none" dirty="0">
                <a:solidFill>
                  <a:srgbClr val="FFFFFF"/>
                </a:solidFill>
                <a:latin typeface="+mn-lt"/>
              </a:rPr>
              <a:t>is the secret to being happy? </a:t>
            </a:r>
            <a:br>
              <a:rPr lang="en-US" sz="4800" cap="none" dirty="0">
                <a:solidFill>
                  <a:srgbClr val="FFFFFF"/>
                </a:solidFill>
                <a:latin typeface="+mn-lt"/>
              </a:rPr>
            </a:br>
            <a:r>
              <a:rPr lang="en-US" sz="4800" cap="none" dirty="0">
                <a:solidFill>
                  <a:srgbClr val="FFFFFF"/>
                </a:solidFill>
                <a:latin typeface="+mn-lt"/>
              </a:rPr>
              <a:t>Learning from the happiest countries in the world.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2D5A-C257-0580-D1B8-3F5614CE0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Sai Dheeraj Kanaparthi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61F4-F84B-2A7F-C672-B097B202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dirty="0"/>
              <a:t>Esteem and Self-Actualization Needs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B18C504-501A-2A0C-0B45-94F860BF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24385"/>
            <a:ext cx="6426031" cy="40483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D99B56-49E7-8423-F711-D410B0D1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Finally, we come to the last need, the key to happiness, namely esteem and self-actualization needs.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Esteem needs relate to respect, status, recognition and freedom.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Self-actualization needs relate to the desire of being the most one can be.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Looking at the past 5 years, we see that Nordic countries have changed their ranks among themselves, but the United States has remained at the same rank.</a:t>
            </a:r>
          </a:p>
        </p:txBody>
      </p:sp>
    </p:spTree>
    <p:extLst>
      <p:ext uri="{BB962C8B-B14F-4D97-AF65-F5344CB8AC3E}">
        <p14:creationId xmlns:p14="http://schemas.microsoft.com/office/powerpoint/2010/main" val="336623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AD2D-57DF-0D20-C548-96B7D7E1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Nordic countries do differently?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0AB9E-9F30-407D-7764-470D06C63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6953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44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CF7B-E9F9-7C23-CDD1-76B52D5C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secrets to being happy?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D585F2-A09E-982F-F25C-3CCAFCAC01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82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89DD-0966-89C2-F493-EEC30B37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C85D-238E-BA85-774F-5403ABEA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7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F6605-28DE-8482-8396-F28286A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4A9-F596-B070-5C95-BE129D75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https://www.ncbi.nlm.nih.gov/pmc/articles/PMC4112220/</a:t>
            </a:r>
            <a:endParaRPr lang="en-US" dirty="0"/>
          </a:p>
          <a:p>
            <a:r>
              <a:rPr lang="en-US" dirty="0">
                <a:hlinkClick r:id="rId3"/>
              </a:rPr>
              <a:t>https://www.healthline.com/nutrition/the-nordic-diet-review</a:t>
            </a:r>
            <a:endParaRPr lang="en-US" dirty="0"/>
          </a:p>
          <a:p>
            <a:r>
              <a:rPr lang="en-US" dirty="0">
                <a:hlinkClick r:id="rId4"/>
              </a:rPr>
              <a:t>https://www.euronews.com/next/2023/03/23/why-do-people-in-nordic-countries-consistently-rank-as-the-happiest-and-what-can-we-learn-</a:t>
            </a:r>
            <a:endParaRPr lang="en-US" dirty="0"/>
          </a:p>
          <a:p>
            <a:r>
              <a:rPr lang="en-US" dirty="0">
                <a:hlinkClick r:id="rId5"/>
              </a:rPr>
              <a:t>https://worldhappiness.report/ed/2020/the-nordic-exceptionalism-what-explains-why-the-nordic-countries-are-constantly-among-the-happiest-in-the-world/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CFC4-570D-921D-5CAF-29D09213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How do the Nordic countries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7201-7157-AAC8-4F8E-B016F3D8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Since last few years, Nordic countries, namely, Norway, Finland, Iceland, Denmark, and Sweden have been at the top in terms of happiness.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have they maintained these ranks, and what do they do differently, that we in the United States don’t?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start by looking at Maslow’s Hierarchy of Needs, which outlines the basic needs of every human, and essentially build up to happiness.</a:t>
            </a:r>
          </a:p>
        </p:txBody>
      </p:sp>
    </p:spTree>
    <p:extLst>
      <p:ext uri="{BB962C8B-B14F-4D97-AF65-F5344CB8AC3E}">
        <p14:creationId xmlns:p14="http://schemas.microsoft.com/office/powerpoint/2010/main" val="354863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551-E8E0-6896-239F-93F5D224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/>
              <a:t>Physiological needs</a:t>
            </a:r>
          </a:p>
        </p:txBody>
      </p:sp>
      <p:pic>
        <p:nvPicPr>
          <p:cNvPr id="5" name="Content Placeholder 4" descr="A picture containing text, screenshot, font, circle&#10;&#10;Description automatically generated">
            <a:extLst>
              <a:ext uri="{FF2B5EF4-FFF2-40B4-BE49-F238E27FC236}">
                <a16:creationId xmlns:a16="http://schemas.microsoft.com/office/drawing/2014/main" id="{6CCDCB2C-BC78-F365-DA6B-ED1FFFF3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05" y="2286000"/>
            <a:ext cx="5416306" cy="3886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1A930C-99D2-40ED-5E9A-51E11EFE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first level of Maslow’s Hierarchy of needs, is the Physiological needs.</a:t>
            </a:r>
          </a:p>
          <a:p>
            <a:r>
              <a:rPr lang="en-US" sz="2000">
                <a:solidFill>
                  <a:srgbClr val="FFFFFF"/>
                </a:solidFill>
              </a:rPr>
              <a:t>These relate to food, water, shelter, clothing, air, clothing and reproduction. </a:t>
            </a:r>
          </a:p>
          <a:p>
            <a:r>
              <a:rPr lang="en-US" sz="2000">
                <a:solidFill>
                  <a:srgbClr val="FFFFFF"/>
                </a:solidFill>
              </a:rPr>
              <a:t>The Nordic Countries and the United States excel at all these, leaving no stone unturned.</a:t>
            </a:r>
          </a:p>
          <a:p>
            <a:r>
              <a:rPr lang="en-US" sz="2000">
                <a:solidFill>
                  <a:srgbClr val="FFFFFF"/>
                </a:solidFill>
              </a:rPr>
              <a:t>We represent those with households with the size of the bubble, with food produced and access to clean drinking water.</a:t>
            </a:r>
          </a:p>
        </p:txBody>
      </p:sp>
    </p:spTree>
    <p:extLst>
      <p:ext uri="{BB962C8B-B14F-4D97-AF65-F5344CB8AC3E}">
        <p14:creationId xmlns:p14="http://schemas.microsoft.com/office/powerpoint/2010/main" val="4902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81C25-2250-E0D0-7D00-F6E1E0A5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Physiological needs continued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55A4ED-DF6A-BB2C-D356-9039D00AD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7172138" cy="2217420"/>
          </a:xfrm>
        </p:spPr>
        <p:txBody>
          <a:bodyPr>
            <a:normAutofit/>
          </a:bodyPr>
          <a:lstStyle/>
          <a:p>
            <a:r>
              <a:rPr lang="en-US" dirty="0"/>
              <a:t>Now that we have the most core basic needs covered, it is our human tendency to share a life together. This can be done in a multitude of ways, the most common one being having a baby.</a:t>
            </a:r>
          </a:p>
          <a:p>
            <a:r>
              <a:rPr lang="en-US" dirty="0"/>
              <a:t>We want to be in this world as long as possible and cherish the moments with our loved ones. The visualization below embellishes just that.</a:t>
            </a:r>
          </a:p>
        </p:txBody>
      </p:sp>
      <p:pic>
        <p:nvPicPr>
          <p:cNvPr id="5" name="Content Placeholder 4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31D8512E-BD3B-70EF-0565-161F65E7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25" y="2969469"/>
            <a:ext cx="7299331" cy="2062061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42D34A1-8C87-E4A7-1D4F-22B9FC495321}"/>
              </a:ext>
            </a:extLst>
          </p:cNvPr>
          <p:cNvSpPr txBox="1">
            <a:spLocks/>
          </p:cNvSpPr>
          <p:nvPr/>
        </p:nvSpPr>
        <p:spPr>
          <a:xfrm>
            <a:off x="4699818" y="5031529"/>
            <a:ext cx="7018318" cy="166454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does the United States have a lower healthy life expectancy?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According to the National Library of Medicine, few explanations could be differences in healthcare, individual behaviors, and possibly social policies.</a:t>
            </a:r>
          </a:p>
        </p:txBody>
      </p:sp>
    </p:spTree>
    <p:extLst>
      <p:ext uri="{BB962C8B-B14F-4D97-AF65-F5344CB8AC3E}">
        <p14:creationId xmlns:p14="http://schemas.microsoft.com/office/powerpoint/2010/main" val="111593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C672-D328-7B96-2094-5E0B39DB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the Nordic countries do differently?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B1D0B-06E0-7023-2FEE-226BDC680F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72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DD1A-3380-BDEE-808C-16E1A49C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dirty="0"/>
              <a:t>Safety Needs</a:t>
            </a:r>
          </a:p>
        </p:txBody>
      </p:sp>
      <p:pic>
        <p:nvPicPr>
          <p:cNvPr id="5" name="Content Placeholder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9193B5FB-01A4-353E-7A24-4F3C3BC5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3" y="2084832"/>
            <a:ext cx="7017850" cy="36843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4A088B-2624-D564-D871-C60F9CD5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Next in line, is how safe a place to live. We don’t want ourselves or our family to live in a place that isn’t favorable.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We’d like to live in place, where we’re protected by law and order, and where there is no wrongdoing happening by people or law makers themselves.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look at corruption and the confidence in national government from 2017 to 2021. Looks like the people of United States find a lack of confidence in their government and presence of corruption.</a:t>
            </a:r>
          </a:p>
        </p:txBody>
      </p:sp>
    </p:spTree>
    <p:extLst>
      <p:ext uri="{BB962C8B-B14F-4D97-AF65-F5344CB8AC3E}">
        <p14:creationId xmlns:p14="http://schemas.microsoft.com/office/powerpoint/2010/main" val="183136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4AF4-9117-7183-23CD-AB5FDD1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What do the Nordic Countries do differently?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3B19BD-B9CF-D145-04A6-F129E1938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106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4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7E34F-00D0-609A-006C-65EE2B3C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Love and belonging needs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2CAC82-AC57-8265-3DDD-C5DBA819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say you immigrate to a new country. Wouldn’t you love to have a home away from home?</a:t>
            </a:r>
          </a:p>
          <a:p>
            <a:r>
              <a:rPr lang="en-US" dirty="0">
                <a:solidFill>
                  <a:srgbClr val="FFFFFF"/>
                </a:solidFill>
              </a:rPr>
              <a:t>Of course, there’s no other country that can beat one’s home country. But a place where you feel loved and you feel like you belong, is a place worth going to, once in a lifetime. </a:t>
            </a:r>
          </a:p>
          <a:p>
            <a:r>
              <a:rPr lang="en-US" dirty="0">
                <a:solidFill>
                  <a:srgbClr val="FFFFFF"/>
                </a:solidFill>
              </a:rPr>
              <a:t>Looking at the visualization, we see that the United States has a high amount of negativity compared to the positivity.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0385C7D8-41F4-F2FB-DD46-C875376A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97" y="640080"/>
            <a:ext cx="53547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AD2D-57DF-0D20-C548-96B7D7E1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Nordic countries do differently?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0AB9E-9F30-407D-7764-470D06C639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326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</TotalTime>
  <Words>806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What is the secret to being happy?  Learning from the happiest countries in the world.</vt:lpstr>
      <vt:lpstr>How do the Nordic countries do it?</vt:lpstr>
      <vt:lpstr>Physiological needs</vt:lpstr>
      <vt:lpstr>Physiological needs continued</vt:lpstr>
      <vt:lpstr>What do the Nordic countries do differently?</vt:lpstr>
      <vt:lpstr>Safety Needs</vt:lpstr>
      <vt:lpstr>What do the Nordic Countries do differently?</vt:lpstr>
      <vt:lpstr>Love and belonging needs</vt:lpstr>
      <vt:lpstr>What do the Nordic countries do differently?</vt:lpstr>
      <vt:lpstr>Esteem and Self-Actualization Needs</vt:lpstr>
      <vt:lpstr>What do the Nordic countries do differently?</vt:lpstr>
      <vt:lpstr>What are the secrets to being happy?</vt:lpstr>
      <vt:lpstr>Thank you!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secret to being happy? Learning from the happiest countries in the world.</dc:title>
  <dc:creator>SaiDheeraj Kanaparthi</dc:creator>
  <cp:lastModifiedBy>SaiDheeraj Kanaparthi</cp:lastModifiedBy>
  <cp:revision>3</cp:revision>
  <dcterms:created xsi:type="dcterms:W3CDTF">2023-05-08T14:00:09Z</dcterms:created>
  <dcterms:modified xsi:type="dcterms:W3CDTF">2023-05-08T18:29:14Z</dcterms:modified>
</cp:coreProperties>
</file>